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4"/>
  </p:sldMasterIdLst>
  <p:notesMasterIdLst>
    <p:notesMasterId r:id="rId58"/>
  </p:notesMasterIdLst>
  <p:handoutMasterIdLst>
    <p:handoutMasterId r:id="rId59"/>
  </p:handoutMasterIdLst>
  <p:sldIdLst>
    <p:sldId id="256" r:id="rId5"/>
    <p:sldId id="2147471825" r:id="rId6"/>
    <p:sldId id="287" r:id="rId7"/>
    <p:sldId id="2147471697" r:id="rId8"/>
    <p:sldId id="264" r:id="rId9"/>
    <p:sldId id="2147471889" r:id="rId10"/>
    <p:sldId id="367" r:id="rId11"/>
    <p:sldId id="369" r:id="rId12"/>
    <p:sldId id="330" r:id="rId13"/>
    <p:sldId id="268" r:id="rId14"/>
    <p:sldId id="257" r:id="rId15"/>
    <p:sldId id="2147483647" r:id="rId16"/>
    <p:sldId id="259" r:id="rId17"/>
    <p:sldId id="262" r:id="rId18"/>
    <p:sldId id="2147482046" r:id="rId19"/>
    <p:sldId id="258" r:id="rId20"/>
    <p:sldId id="388" r:id="rId21"/>
    <p:sldId id="320" r:id="rId22"/>
    <p:sldId id="277" r:id="rId23"/>
    <p:sldId id="297" r:id="rId24"/>
    <p:sldId id="261" r:id="rId25"/>
    <p:sldId id="263" r:id="rId26"/>
    <p:sldId id="265" r:id="rId27"/>
    <p:sldId id="266" r:id="rId28"/>
    <p:sldId id="267" r:id="rId29"/>
    <p:sldId id="260" r:id="rId30"/>
    <p:sldId id="269" r:id="rId31"/>
    <p:sldId id="270" r:id="rId32"/>
    <p:sldId id="271" r:id="rId33"/>
    <p:sldId id="272" r:id="rId34"/>
    <p:sldId id="273" r:id="rId35"/>
    <p:sldId id="274" r:id="rId36"/>
    <p:sldId id="275" r:id="rId37"/>
    <p:sldId id="276" r:id="rId38"/>
    <p:sldId id="279" r:id="rId39"/>
    <p:sldId id="280" r:id="rId40"/>
    <p:sldId id="281" r:id="rId41"/>
    <p:sldId id="282" r:id="rId42"/>
    <p:sldId id="283" r:id="rId43"/>
    <p:sldId id="284" r:id="rId44"/>
    <p:sldId id="285" r:id="rId45"/>
    <p:sldId id="286" r:id="rId46"/>
    <p:sldId id="288" r:id="rId47"/>
    <p:sldId id="289" r:id="rId48"/>
    <p:sldId id="290" r:id="rId49"/>
    <p:sldId id="291" r:id="rId50"/>
    <p:sldId id="292" r:id="rId51"/>
    <p:sldId id="293" r:id="rId52"/>
    <p:sldId id="294" r:id="rId53"/>
    <p:sldId id="295" r:id="rId54"/>
    <p:sldId id="296" r:id="rId55"/>
    <p:sldId id="299" r:id="rId56"/>
    <p:sldId id="278" r:id="rId57"/>
  </p:sldIdLst>
  <p:sldSz cx="12192000" cy="6858000"/>
  <p:notesSz cx="6858000" cy="9144000"/>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F5C691D-28D6-44F1-9BBC-A85CB7639466}">
          <p14:sldIdLst>
            <p14:sldId id="256"/>
            <p14:sldId id="2147471825"/>
            <p14:sldId id="287"/>
          </p14:sldIdLst>
        </p14:section>
        <p14:section name="From LLM to Agents" id="{839F3C87-C76B-41AD-AC1F-B0DE46E3B552}">
          <p14:sldIdLst>
            <p14:sldId id="2147471697"/>
            <p14:sldId id="264"/>
            <p14:sldId id="2147471889"/>
            <p14:sldId id="367"/>
            <p14:sldId id="369"/>
            <p14:sldId id="330"/>
            <p14:sldId id="268"/>
            <p14:sldId id="257"/>
            <p14:sldId id="2147483647"/>
            <p14:sldId id="259"/>
            <p14:sldId id="262"/>
            <p14:sldId id="2147482046"/>
            <p14:sldId id="258"/>
            <p14:sldId id="388"/>
            <p14:sldId id="320"/>
            <p14:sldId id="277"/>
            <p14:sldId id="297"/>
          </p14:sldIdLst>
        </p14:section>
        <p14:section name="Agentic Frameworks" id="{AC6984B0-48AC-4117-A68F-7BC9A3C32458}">
          <p14:sldIdLst>
            <p14:sldId id="261"/>
            <p14:sldId id="263"/>
            <p14:sldId id="265"/>
            <p14:sldId id="266"/>
            <p14:sldId id="267"/>
            <p14:sldId id="260"/>
            <p14:sldId id="269"/>
            <p14:sldId id="270"/>
            <p14:sldId id="271"/>
            <p14:sldId id="272"/>
            <p14:sldId id="273"/>
            <p14:sldId id="274"/>
            <p14:sldId id="275"/>
            <p14:sldId id="276"/>
            <p14:sldId id="279"/>
            <p14:sldId id="280"/>
            <p14:sldId id="281"/>
            <p14:sldId id="282"/>
            <p14:sldId id="283"/>
            <p14:sldId id="284"/>
            <p14:sldId id="285"/>
            <p14:sldId id="286"/>
            <p14:sldId id="288"/>
            <p14:sldId id="289"/>
            <p14:sldId id="290"/>
            <p14:sldId id="291"/>
            <p14:sldId id="292"/>
            <p14:sldId id="293"/>
            <p14:sldId id="294"/>
            <p14:sldId id="295"/>
            <p14:sldId id="296"/>
          </p14:sldIdLst>
        </p14:section>
        <p14:section name="Q&amp;A: Your Viewpoint!" id="{852F5C84-22E2-4F11-B5DA-698E14E23C31}">
          <p14:sldIdLst>
            <p14:sldId id="299"/>
          </p14:sldIdLst>
        </p14:section>
        <p14:section name="Backup" id="{336E7091-01B2-47C7-B24D-218A91028E71}">
          <p14:sldIdLst>
            <p14:sldId id="278"/>
          </p14:sldIdLst>
        </p14:section>
      </p14:sectionLst>
    </p:ext>
    <p:ext uri="{EFAFB233-063F-42B5-8137-9DF3F51BA10A}">
      <p15:sldGuideLst xmlns:p15="http://schemas.microsoft.com/office/powerpoint/2012/main">
        <p15:guide id="1" orient="horz" pos="1207"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FFB79C-36FA-5E3C-B74F-FED2FC029E95}" name="David ESCHWE" initials="DE" userId="S::david.eschwe@rbinternational.com::72abc690-9145-4ee1-84f2-ed54a7b39f15" providerId="AD"/>
  <p188:author id="{DB98BDD1-5C07-D35F-B65E-E7B40816DA9D}" name="Stefan DONSA" initials="SD" userId="S::stefan.donsa-external@rbinternational.com::8c7c52cc-8cde-42f1-8d98-207fbc8412a9" providerId="AD"/>
  <p188:author id="{E47CE9E4-90A3-826B-E4EE-D2D7583C929B}" name="Elvira WAGNER" initials="" userId="S::elvira.wagner@rbinternational.com::7379dc48-c4c7-4696-a997-ce1dbe922ed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EE600"/>
    <a:srgbClr val="68A9B3"/>
    <a:srgbClr val="037080"/>
    <a:srgbClr val="004454"/>
    <a:srgbClr val="32DA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03" autoAdjust="0"/>
    <p:restoredTop sz="95770" autoAdjust="0"/>
  </p:normalViewPr>
  <p:slideViewPr>
    <p:cSldViewPr snapToGrid="0">
      <p:cViewPr varScale="1">
        <p:scale>
          <a:sx n="105" d="100"/>
          <a:sy n="105" d="100"/>
        </p:scale>
        <p:origin x="92" y="76"/>
      </p:cViewPr>
      <p:guideLst>
        <p:guide orient="horz" pos="1207"/>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7214"/>
    </p:cViewPr>
  </p:sorterViewPr>
  <p:notesViewPr>
    <p:cSldViewPr snapToGrid="0">
      <p:cViewPr varScale="1">
        <p:scale>
          <a:sx n="65" d="100"/>
          <a:sy n="65" d="100"/>
        </p:scale>
        <p:origin x="3154" y="5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microsoft.com/office/2018/10/relationships/authors" Target="authors.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gs" Target="tags/tag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d Magen" userId="8aa9b3a3e9f3298e" providerId="LiveId" clId="{0632508D-B8B1-45FE-9445-A5847F58FF90}"/>
    <pc:docChg chg="modSld addSection modSection">
      <pc:chgData name="Liad Magen" userId="8aa9b3a3e9f3298e" providerId="LiveId" clId="{0632508D-B8B1-45FE-9445-A5847F58FF90}" dt="2025-12-01T23:13:59.064" v="4" actId="1036"/>
      <pc:docMkLst>
        <pc:docMk/>
      </pc:docMkLst>
      <pc:sldChg chg="modSp mod">
        <pc:chgData name="Liad Magen" userId="8aa9b3a3e9f3298e" providerId="LiveId" clId="{0632508D-B8B1-45FE-9445-A5847F58FF90}" dt="2025-12-01T23:12:42.745" v="3" actId="1036"/>
        <pc:sldMkLst>
          <pc:docMk/>
          <pc:sldMk cId="0" sldId="261"/>
        </pc:sldMkLst>
        <pc:picChg chg="mod">
          <ac:chgData name="Liad Magen" userId="8aa9b3a3e9f3298e" providerId="LiveId" clId="{0632508D-B8B1-45FE-9445-A5847F58FF90}" dt="2025-12-01T23:12:42.745" v="3" actId="1036"/>
          <ac:picMkLst>
            <pc:docMk/>
            <pc:sldMk cId="0" sldId="261"/>
            <ac:picMk id="63" creationId="{00000000-0000-0000-0000-000000000000}"/>
          </ac:picMkLst>
        </pc:picChg>
      </pc:sldChg>
      <pc:sldChg chg="modSp mod">
        <pc:chgData name="Liad Magen" userId="8aa9b3a3e9f3298e" providerId="LiveId" clId="{0632508D-B8B1-45FE-9445-A5847F58FF90}" dt="2025-12-01T23:13:59.064" v="4" actId="1036"/>
        <pc:sldMkLst>
          <pc:docMk/>
          <pc:sldMk cId="0" sldId="265"/>
        </pc:sldMkLst>
        <pc:picChg chg="mod">
          <ac:chgData name="Liad Magen" userId="8aa9b3a3e9f3298e" providerId="LiveId" clId="{0632508D-B8B1-45FE-9445-A5847F58FF90}" dt="2025-12-01T23:13:59.064" v="4" actId="1036"/>
          <ac:picMkLst>
            <pc:docMk/>
            <pc:sldMk cId="0" sldId="265"/>
            <ac:picMk id="75" creationId="{00000000-0000-0000-0000-000000000000}"/>
          </ac:picMkLst>
        </pc:picChg>
      </pc:sldChg>
    </pc:docChg>
  </pc:docChgLst>
  <pc:docChgLst>
    <pc:chgData name="Renato ROCHA SOUZA" userId="f5575659-9f27-41f8-a36f-661c98d5ad62" providerId="ADAL" clId="{DB0A59FD-64C9-414E-9519-25A1E9B4EBA3}"/>
    <pc:docChg chg="undo custSel addSld delSld modSld sldOrd delSection modSection">
      <pc:chgData name="Renato ROCHA SOUZA" userId="f5575659-9f27-41f8-a36f-661c98d5ad62" providerId="ADAL" clId="{DB0A59FD-64C9-414E-9519-25A1E9B4EBA3}" dt="2025-11-12T07:25:38.677" v="1908" actId="207"/>
      <pc:docMkLst>
        <pc:docMk/>
      </pc:docMkLst>
      <pc:sldChg chg="modSp mod">
        <pc:chgData name="Renato ROCHA SOUZA" userId="f5575659-9f27-41f8-a36f-661c98d5ad62" providerId="ADAL" clId="{DB0A59FD-64C9-414E-9519-25A1E9B4EBA3}" dt="2025-11-11T07:34:01.015" v="1482" actId="1076"/>
        <pc:sldMkLst>
          <pc:docMk/>
          <pc:sldMk cId="0" sldId="256"/>
        </pc:sldMkLst>
        <pc:spChg chg="mod">
          <ac:chgData name="Renato ROCHA SOUZA" userId="f5575659-9f27-41f8-a36f-661c98d5ad62" providerId="ADAL" clId="{DB0A59FD-64C9-414E-9519-25A1E9B4EBA3}" dt="2025-11-11T07:34:01.015" v="1482" actId="1076"/>
          <ac:spMkLst>
            <pc:docMk/>
            <pc:sldMk cId="0" sldId="256"/>
            <ac:spMk id="722" creationId="{00000000-0000-0000-0000-000000000000}"/>
          </ac:spMkLst>
        </pc:spChg>
        <pc:spChg chg="mod">
          <ac:chgData name="Renato ROCHA SOUZA" userId="f5575659-9f27-41f8-a36f-661c98d5ad62" providerId="ADAL" clId="{DB0A59FD-64C9-414E-9519-25A1E9B4EBA3}" dt="2025-11-11T07:33:56.182" v="1481" actId="20577"/>
          <ac:spMkLst>
            <pc:docMk/>
            <pc:sldMk cId="0" sldId="256"/>
            <ac:spMk id="723" creationId="{00000000-0000-0000-0000-000000000000}"/>
          </ac:spMkLst>
        </pc:spChg>
      </pc:sldChg>
      <pc:sldChg chg="modSp add mod ord modClrScheme chgLayout">
        <pc:chgData name="Renato ROCHA SOUZA" userId="f5575659-9f27-41f8-a36f-661c98d5ad62" providerId="ADAL" clId="{DB0A59FD-64C9-414E-9519-25A1E9B4EBA3}" dt="2025-11-10T13:13:21.661" v="146"/>
        <pc:sldMkLst>
          <pc:docMk/>
          <pc:sldMk cId="0" sldId="257"/>
        </pc:sldMkLst>
        <pc:spChg chg="mod ord">
          <ac:chgData name="Renato ROCHA SOUZA" userId="f5575659-9f27-41f8-a36f-661c98d5ad62" providerId="ADAL" clId="{DB0A59FD-64C9-414E-9519-25A1E9B4EBA3}" dt="2025-11-10T13:05:00.532" v="62" actId="14100"/>
          <ac:spMkLst>
            <pc:docMk/>
            <pc:sldMk cId="0" sldId="257"/>
            <ac:spMk id="54" creationId="{00000000-0000-0000-0000-000000000000}"/>
          </ac:spMkLst>
        </pc:spChg>
      </pc:sldChg>
      <pc:sldChg chg="addSp modSp new mod">
        <pc:chgData name="Renato ROCHA SOUZA" userId="f5575659-9f27-41f8-a36f-661c98d5ad62" providerId="ADAL" clId="{DB0A59FD-64C9-414E-9519-25A1E9B4EBA3}" dt="2025-11-11T07:41:20.881" v="1594" actId="14100"/>
        <pc:sldMkLst>
          <pc:docMk/>
          <pc:sldMk cId="937142130" sldId="260"/>
        </pc:sldMkLst>
        <pc:spChg chg="add mod">
          <ac:chgData name="Renato ROCHA SOUZA" userId="f5575659-9f27-41f8-a36f-661c98d5ad62" providerId="ADAL" clId="{DB0A59FD-64C9-414E-9519-25A1E9B4EBA3}" dt="2025-11-11T07:41:11.262" v="1592" actId="20577"/>
          <ac:spMkLst>
            <pc:docMk/>
            <pc:sldMk cId="937142130" sldId="260"/>
            <ac:spMk id="2" creationId="{EEB86DBD-A8C0-50DC-F1A2-20142918BFB7}"/>
          </ac:spMkLst>
        </pc:spChg>
        <pc:picChg chg="add mod">
          <ac:chgData name="Renato ROCHA SOUZA" userId="f5575659-9f27-41f8-a36f-661c98d5ad62" providerId="ADAL" clId="{DB0A59FD-64C9-414E-9519-25A1E9B4EBA3}" dt="2025-11-11T07:41:20.881" v="1594" actId="14100"/>
          <ac:picMkLst>
            <pc:docMk/>
            <pc:sldMk cId="937142130" sldId="260"/>
            <ac:picMk id="1026" creationId="{C69E07D4-CE94-B3D6-38BA-8C1D2FD975C9}"/>
          </ac:picMkLst>
        </pc:picChg>
      </pc:sldChg>
      <pc:sldChg chg="modSp add del mod modClrScheme chgLayout">
        <pc:chgData name="Renato ROCHA SOUZA" userId="f5575659-9f27-41f8-a36f-661c98d5ad62" providerId="ADAL" clId="{DB0A59FD-64C9-414E-9519-25A1E9B4EBA3}" dt="2025-11-11T07:37:07.763" v="1493" actId="404"/>
        <pc:sldMkLst>
          <pc:docMk/>
          <pc:sldMk cId="0" sldId="261"/>
        </pc:sldMkLst>
        <pc:spChg chg="mod ord">
          <ac:chgData name="Renato ROCHA SOUZA" userId="f5575659-9f27-41f8-a36f-661c98d5ad62" providerId="ADAL" clId="{DB0A59FD-64C9-414E-9519-25A1E9B4EBA3}" dt="2025-11-11T07:26:35.907" v="689" actId="27636"/>
          <ac:spMkLst>
            <pc:docMk/>
            <pc:sldMk cId="0" sldId="261"/>
            <ac:spMk id="61" creationId="{00000000-0000-0000-0000-000000000000}"/>
          </ac:spMkLst>
        </pc:spChg>
        <pc:spChg chg="mod">
          <ac:chgData name="Renato ROCHA SOUZA" userId="f5575659-9f27-41f8-a36f-661c98d5ad62" providerId="ADAL" clId="{DB0A59FD-64C9-414E-9519-25A1E9B4EBA3}" dt="2025-11-11T07:37:07.763" v="1493" actId="404"/>
          <ac:spMkLst>
            <pc:docMk/>
            <pc:sldMk cId="0" sldId="261"/>
            <ac:spMk id="62" creationId="{00000000-0000-0000-0000-000000000000}"/>
          </ac:spMkLst>
        </pc:spChg>
      </pc:sldChg>
      <pc:sldChg chg="modSp add del mod modClrScheme chgLayout">
        <pc:chgData name="Renato ROCHA SOUZA" userId="f5575659-9f27-41f8-a36f-661c98d5ad62" providerId="ADAL" clId="{DB0A59FD-64C9-414E-9519-25A1E9B4EBA3}" dt="2025-11-11T07:26:35.937" v="690" actId="27636"/>
        <pc:sldMkLst>
          <pc:docMk/>
          <pc:sldMk cId="0" sldId="263"/>
        </pc:sldMkLst>
        <pc:spChg chg="mod ord">
          <ac:chgData name="Renato ROCHA SOUZA" userId="f5575659-9f27-41f8-a36f-661c98d5ad62" providerId="ADAL" clId="{DB0A59FD-64C9-414E-9519-25A1E9B4EBA3}" dt="2025-11-11T07:26:35.937" v="690" actId="27636"/>
          <ac:spMkLst>
            <pc:docMk/>
            <pc:sldMk cId="0" sldId="263"/>
            <ac:spMk id="68" creationId="{00000000-0000-0000-0000-000000000000}"/>
          </ac:spMkLst>
        </pc:spChg>
      </pc:sldChg>
      <pc:sldChg chg="delSp modSp add del mod modClrScheme chgLayout">
        <pc:chgData name="Renato ROCHA SOUZA" userId="f5575659-9f27-41f8-a36f-661c98d5ad62" providerId="ADAL" clId="{DB0A59FD-64C9-414E-9519-25A1E9B4EBA3}" dt="2025-11-11T07:38:42.203" v="1544" actId="14100"/>
        <pc:sldMkLst>
          <pc:docMk/>
          <pc:sldMk cId="0" sldId="265"/>
        </pc:sldMkLst>
        <pc:spChg chg="mod ord">
          <ac:chgData name="Renato ROCHA SOUZA" userId="f5575659-9f27-41f8-a36f-661c98d5ad62" providerId="ADAL" clId="{DB0A59FD-64C9-414E-9519-25A1E9B4EBA3}" dt="2025-11-11T07:26:35.940" v="691" actId="27636"/>
          <ac:spMkLst>
            <pc:docMk/>
            <pc:sldMk cId="0" sldId="265"/>
            <ac:spMk id="74" creationId="{00000000-0000-0000-0000-000000000000}"/>
          </ac:spMkLst>
        </pc:spChg>
        <pc:picChg chg="mod">
          <ac:chgData name="Renato ROCHA SOUZA" userId="f5575659-9f27-41f8-a36f-661c98d5ad62" providerId="ADAL" clId="{DB0A59FD-64C9-414E-9519-25A1E9B4EBA3}" dt="2025-11-11T07:38:42.203" v="1544" actId="14100"/>
          <ac:picMkLst>
            <pc:docMk/>
            <pc:sldMk cId="0" sldId="265"/>
            <ac:picMk id="75" creationId="{00000000-0000-0000-0000-000000000000}"/>
          </ac:picMkLst>
        </pc:picChg>
      </pc:sldChg>
      <pc:sldChg chg="modSp add del mod modClrScheme chgLayout">
        <pc:chgData name="Renato ROCHA SOUZA" userId="f5575659-9f27-41f8-a36f-661c98d5ad62" providerId="ADAL" clId="{DB0A59FD-64C9-414E-9519-25A1E9B4EBA3}" dt="2025-11-11T07:26:35.940" v="692" actId="27636"/>
        <pc:sldMkLst>
          <pc:docMk/>
          <pc:sldMk cId="0" sldId="266"/>
        </pc:sldMkLst>
        <pc:spChg chg="mod ord">
          <ac:chgData name="Renato ROCHA SOUZA" userId="f5575659-9f27-41f8-a36f-661c98d5ad62" providerId="ADAL" clId="{DB0A59FD-64C9-414E-9519-25A1E9B4EBA3}" dt="2025-11-11T07:26:35.940" v="692" actId="27636"/>
          <ac:spMkLst>
            <pc:docMk/>
            <pc:sldMk cId="0" sldId="266"/>
            <ac:spMk id="81" creationId="{00000000-0000-0000-0000-000000000000}"/>
          </ac:spMkLst>
        </pc:spChg>
      </pc:sldChg>
      <pc:sldChg chg="addSp delSp modSp add del mod modClrScheme chgLayout">
        <pc:chgData name="Renato ROCHA SOUZA" userId="f5575659-9f27-41f8-a36f-661c98d5ad62" providerId="ADAL" clId="{DB0A59FD-64C9-414E-9519-25A1E9B4EBA3}" dt="2025-11-11T07:39:31.400" v="1571" actId="1035"/>
        <pc:sldMkLst>
          <pc:docMk/>
          <pc:sldMk cId="0" sldId="267"/>
        </pc:sldMkLst>
        <pc:spChg chg="mod ord">
          <ac:chgData name="Renato ROCHA SOUZA" userId="f5575659-9f27-41f8-a36f-661c98d5ad62" providerId="ADAL" clId="{DB0A59FD-64C9-414E-9519-25A1E9B4EBA3}" dt="2025-11-11T07:26:35.940" v="693" actId="27636"/>
          <ac:spMkLst>
            <pc:docMk/>
            <pc:sldMk cId="0" sldId="267"/>
            <ac:spMk id="88" creationId="{00000000-0000-0000-0000-000000000000}"/>
          </ac:spMkLst>
        </pc:spChg>
        <pc:spChg chg="mod">
          <ac:chgData name="Renato ROCHA SOUZA" userId="f5575659-9f27-41f8-a36f-661c98d5ad62" providerId="ADAL" clId="{DB0A59FD-64C9-414E-9519-25A1E9B4EBA3}" dt="2025-11-11T07:39:31.400" v="1571" actId="1035"/>
          <ac:spMkLst>
            <pc:docMk/>
            <pc:sldMk cId="0" sldId="267"/>
            <ac:spMk id="89" creationId="{00000000-0000-0000-0000-000000000000}"/>
          </ac:spMkLst>
        </pc:spChg>
        <pc:picChg chg="mod">
          <ac:chgData name="Renato ROCHA SOUZA" userId="f5575659-9f27-41f8-a36f-661c98d5ad62" providerId="ADAL" clId="{DB0A59FD-64C9-414E-9519-25A1E9B4EBA3}" dt="2025-11-11T07:39:00.665" v="1564" actId="1036"/>
          <ac:picMkLst>
            <pc:docMk/>
            <pc:sldMk cId="0" sldId="267"/>
            <ac:picMk id="90" creationId="{00000000-0000-0000-0000-000000000000}"/>
          </ac:picMkLst>
        </pc:picChg>
      </pc:sldChg>
      <pc:sldChg chg="ord">
        <pc:chgData name="Renato ROCHA SOUZA" userId="f5575659-9f27-41f8-a36f-661c98d5ad62" providerId="ADAL" clId="{DB0A59FD-64C9-414E-9519-25A1E9B4EBA3}" dt="2025-11-10T12:45:09.985" v="1"/>
        <pc:sldMkLst>
          <pc:docMk/>
          <pc:sldMk cId="2038074361" sldId="268"/>
        </pc:sldMkLst>
      </pc:sldChg>
      <pc:sldChg chg="modSp add del mod modClrScheme chgLayout">
        <pc:chgData name="Renato ROCHA SOUZA" userId="f5575659-9f27-41f8-a36f-661c98d5ad62" providerId="ADAL" clId="{DB0A59FD-64C9-414E-9519-25A1E9B4EBA3}" dt="2025-11-11T07:42:37.403" v="1665" actId="1036"/>
        <pc:sldMkLst>
          <pc:docMk/>
          <pc:sldMk cId="0" sldId="269"/>
        </pc:sldMkLst>
        <pc:spChg chg="mod ord">
          <ac:chgData name="Renato ROCHA SOUZA" userId="f5575659-9f27-41f8-a36f-661c98d5ad62" providerId="ADAL" clId="{DB0A59FD-64C9-414E-9519-25A1E9B4EBA3}" dt="2025-11-11T07:26:35.954" v="694" actId="27636"/>
          <ac:spMkLst>
            <pc:docMk/>
            <pc:sldMk cId="0" sldId="269"/>
            <ac:spMk id="95" creationId="{00000000-0000-0000-0000-000000000000}"/>
          </ac:spMkLst>
        </pc:spChg>
        <pc:spChg chg="mod">
          <ac:chgData name="Renato ROCHA SOUZA" userId="f5575659-9f27-41f8-a36f-661c98d5ad62" providerId="ADAL" clId="{DB0A59FD-64C9-414E-9519-25A1E9B4EBA3}" dt="2025-11-11T07:42:37.403" v="1665" actId="1036"/>
          <ac:spMkLst>
            <pc:docMk/>
            <pc:sldMk cId="0" sldId="269"/>
            <ac:spMk id="97" creationId="{00000000-0000-0000-0000-000000000000}"/>
          </ac:spMkLst>
        </pc:spChg>
        <pc:picChg chg="mod">
          <ac:chgData name="Renato ROCHA SOUZA" userId="f5575659-9f27-41f8-a36f-661c98d5ad62" providerId="ADAL" clId="{DB0A59FD-64C9-414E-9519-25A1E9B4EBA3}" dt="2025-11-11T07:41:55.231" v="1619" actId="1038"/>
          <ac:picMkLst>
            <pc:docMk/>
            <pc:sldMk cId="0" sldId="269"/>
            <ac:picMk id="96" creationId="{00000000-0000-0000-0000-000000000000}"/>
          </ac:picMkLst>
        </pc:picChg>
      </pc:sldChg>
      <pc:sldChg chg="addSp modSp add del mod modClrScheme chgLayout">
        <pc:chgData name="Renato ROCHA SOUZA" userId="f5575659-9f27-41f8-a36f-661c98d5ad62" providerId="ADAL" clId="{DB0A59FD-64C9-414E-9519-25A1E9B4EBA3}" dt="2025-11-11T07:42:03.861" v="1648" actId="1038"/>
        <pc:sldMkLst>
          <pc:docMk/>
          <pc:sldMk cId="0" sldId="270"/>
        </pc:sldMkLst>
        <pc:spChg chg="mod ord">
          <ac:chgData name="Renato ROCHA SOUZA" userId="f5575659-9f27-41f8-a36f-661c98d5ad62" providerId="ADAL" clId="{DB0A59FD-64C9-414E-9519-25A1E9B4EBA3}" dt="2025-11-11T07:26:35.954" v="695" actId="27636"/>
          <ac:spMkLst>
            <pc:docMk/>
            <pc:sldMk cId="0" sldId="270"/>
            <ac:spMk id="102" creationId="{00000000-0000-0000-0000-000000000000}"/>
          </ac:spMkLst>
        </pc:spChg>
        <pc:spChg chg="mod">
          <ac:chgData name="Renato ROCHA SOUZA" userId="f5575659-9f27-41f8-a36f-661c98d5ad62" providerId="ADAL" clId="{DB0A59FD-64C9-414E-9519-25A1E9B4EBA3}" dt="2025-11-11T07:27:13.151" v="737" actId="404"/>
          <ac:spMkLst>
            <pc:docMk/>
            <pc:sldMk cId="0" sldId="270"/>
            <ac:spMk id="103" creationId="{00000000-0000-0000-0000-000000000000}"/>
          </ac:spMkLst>
        </pc:spChg>
        <pc:picChg chg="mod">
          <ac:chgData name="Renato ROCHA SOUZA" userId="f5575659-9f27-41f8-a36f-661c98d5ad62" providerId="ADAL" clId="{DB0A59FD-64C9-414E-9519-25A1E9B4EBA3}" dt="2025-11-11T07:42:03.861" v="1648" actId="1038"/>
          <ac:picMkLst>
            <pc:docMk/>
            <pc:sldMk cId="0" sldId="270"/>
            <ac:picMk id="104" creationId="{00000000-0000-0000-0000-000000000000}"/>
          </ac:picMkLst>
        </pc:picChg>
      </pc:sldChg>
      <pc:sldChg chg="modSp add del mod modClrScheme chgLayout">
        <pc:chgData name="Renato ROCHA SOUZA" userId="f5575659-9f27-41f8-a36f-661c98d5ad62" providerId="ADAL" clId="{DB0A59FD-64C9-414E-9519-25A1E9B4EBA3}" dt="2025-11-11T07:27:22.343" v="747" actId="1035"/>
        <pc:sldMkLst>
          <pc:docMk/>
          <pc:sldMk cId="0" sldId="271"/>
        </pc:sldMkLst>
        <pc:spChg chg="mod ord">
          <ac:chgData name="Renato ROCHA SOUZA" userId="f5575659-9f27-41f8-a36f-661c98d5ad62" providerId="ADAL" clId="{DB0A59FD-64C9-414E-9519-25A1E9B4EBA3}" dt="2025-11-11T07:26:35.954" v="696" actId="27636"/>
          <ac:spMkLst>
            <pc:docMk/>
            <pc:sldMk cId="0" sldId="271"/>
            <ac:spMk id="109" creationId="{00000000-0000-0000-0000-000000000000}"/>
          </ac:spMkLst>
        </pc:spChg>
        <pc:spChg chg="mod">
          <ac:chgData name="Renato ROCHA SOUZA" userId="f5575659-9f27-41f8-a36f-661c98d5ad62" providerId="ADAL" clId="{DB0A59FD-64C9-414E-9519-25A1E9B4EBA3}" dt="2025-11-11T07:27:22.343" v="747" actId="1035"/>
          <ac:spMkLst>
            <pc:docMk/>
            <pc:sldMk cId="0" sldId="271"/>
            <ac:spMk id="110" creationId="{00000000-0000-0000-0000-000000000000}"/>
          </ac:spMkLst>
        </pc:spChg>
      </pc:sldChg>
      <pc:sldChg chg="modSp add del mod modClrScheme chgLayout">
        <pc:chgData name="Renato ROCHA SOUZA" userId="f5575659-9f27-41f8-a36f-661c98d5ad62" providerId="ADAL" clId="{DB0A59FD-64C9-414E-9519-25A1E9B4EBA3}" dt="2025-11-11T07:26:35.969" v="697" actId="27636"/>
        <pc:sldMkLst>
          <pc:docMk/>
          <pc:sldMk cId="0" sldId="272"/>
        </pc:sldMkLst>
        <pc:spChg chg="mod ord">
          <ac:chgData name="Renato ROCHA SOUZA" userId="f5575659-9f27-41f8-a36f-661c98d5ad62" providerId="ADAL" clId="{DB0A59FD-64C9-414E-9519-25A1E9B4EBA3}" dt="2025-11-11T07:26:35.969" v="697" actId="27636"/>
          <ac:spMkLst>
            <pc:docMk/>
            <pc:sldMk cId="0" sldId="272"/>
            <ac:spMk id="116" creationId="{00000000-0000-0000-0000-000000000000}"/>
          </ac:spMkLst>
        </pc:spChg>
      </pc:sldChg>
      <pc:sldChg chg="modSp add del mod modClrScheme chgLayout">
        <pc:chgData name="Renato ROCHA SOUZA" userId="f5575659-9f27-41f8-a36f-661c98d5ad62" providerId="ADAL" clId="{DB0A59FD-64C9-414E-9519-25A1E9B4EBA3}" dt="2025-11-11T07:46:16.933" v="1789" actId="1035"/>
        <pc:sldMkLst>
          <pc:docMk/>
          <pc:sldMk cId="0" sldId="273"/>
        </pc:sldMkLst>
        <pc:spChg chg="mod ord">
          <ac:chgData name="Renato ROCHA SOUZA" userId="f5575659-9f27-41f8-a36f-661c98d5ad62" providerId="ADAL" clId="{DB0A59FD-64C9-414E-9519-25A1E9B4EBA3}" dt="2025-11-11T07:46:11.019" v="1767" actId="1038"/>
          <ac:spMkLst>
            <pc:docMk/>
            <pc:sldMk cId="0" sldId="273"/>
            <ac:spMk id="123" creationId="{00000000-0000-0000-0000-000000000000}"/>
          </ac:spMkLst>
        </pc:spChg>
        <pc:spChg chg="mod">
          <ac:chgData name="Renato ROCHA SOUZA" userId="f5575659-9f27-41f8-a36f-661c98d5ad62" providerId="ADAL" clId="{DB0A59FD-64C9-414E-9519-25A1E9B4EBA3}" dt="2025-11-11T07:46:16.933" v="1789" actId="1035"/>
          <ac:spMkLst>
            <pc:docMk/>
            <pc:sldMk cId="0" sldId="273"/>
            <ac:spMk id="124" creationId="{00000000-0000-0000-0000-000000000000}"/>
          </ac:spMkLst>
        </pc:spChg>
      </pc:sldChg>
      <pc:sldChg chg="modSp add del mod modClrScheme chgLayout">
        <pc:chgData name="Renato ROCHA SOUZA" userId="f5575659-9f27-41f8-a36f-661c98d5ad62" providerId="ADAL" clId="{DB0A59FD-64C9-414E-9519-25A1E9B4EBA3}" dt="2025-11-11T07:27:40.397" v="822" actId="1038"/>
        <pc:sldMkLst>
          <pc:docMk/>
          <pc:sldMk cId="0" sldId="274"/>
        </pc:sldMkLst>
        <pc:spChg chg="mod ord">
          <ac:chgData name="Renato ROCHA SOUZA" userId="f5575659-9f27-41f8-a36f-661c98d5ad62" providerId="ADAL" clId="{DB0A59FD-64C9-414E-9519-25A1E9B4EBA3}" dt="2025-11-11T07:27:40.397" v="822" actId="1038"/>
          <ac:spMkLst>
            <pc:docMk/>
            <pc:sldMk cId="0" sldId="274"/>
            <ac:spMk id="131" creationId="{00000000-0000-0000-0000-000000000000}"/>
          </ac:spMkLst>
        </pc:spChg>
      </pc:sldChg>
      <pc:sldChg chg="addSp delSp modSp add del mod modClrScheme chgLayout">
        <pc:chgData name="Renato ROCHA SOUZA" userId="f5575659-9f27-41f8-a36f-661c98d5ad62" providerId="ADAL" clId="{DB0A59FD-64C9-414E-9519-25A1E9B4EBA3}" dt="2025-11-11T07:26:35.985" v="700" actId="27636"/>
        <pc:sldMkLst>
          <pc:docMk/>
          <pc:sldMk cId="0" sldId="275"/>
        </pc:sldMkLst>
        <pc:spChg chg="mod ord">
          <ac:chgData name="Renato ROCHA SOUZA" userId="f5575659-9f27-41f8-a36f-661c98d5ad62" providerId="ADAL" clId="{DB0A59FD-64C9-414E-9519-25A1E9B4EBA3}" dt="2025-11-11T07:26:35.985" v="700" actId="27636"/>
          <ac:spMkLst>
            <pc:docMk/>
            <pc:sldMk cId="0" sldId="275"/>
            <ac:spMk id="137" creationId="{00000000-0000-0000-0000-000000000000}"/>
          </ac:spMkLst>
        </pc:spChg>
      </pc:sldChg>
      <pc:sldChg chg="addSp delSp modSp add del mod modClrScheme chgLayout">
        <pc:chgData name="Renato ROCHA SOUZA" userId="f5575659-9f27-41f8-a36f-661c98d5ad62" providerId="ADAL" clId="{DB0A59FD-64C9-414E-9519-25A1E9B4EBA3}" dt="2025-11-11T07:26:35.989" v="701" actId="27636"/>
        <pc:sldMkLst>
          <pc:docMk/>
          <pc:sldMk cId="0" sldId="276"/>
        </pc:sldMkLst>
        <pc:spChg chg="mod ord">
          <ac:chgData name="Renato ROCHA SOUZA" userId="f5575659-9f27-41f8-a36f-661c98d5ad62" providerId="ADAL" clId="{DB0A59FD-64C9-414E-9519-25A1E9B4EBA3}" dt="2025-11-11T07:26:35.989" v="701" actId="27636"/>
          <ac:spMkLst>
            <pc:docMk/>
            <pc:sldMk cId="0" sldId="276"/>
            <ac:spMk id="145" creationId="{00000000-0000-0000-0000-000000000000}"/>
          </ac:spMkLst>
        </pc:spChg>
      </pc:sldChg>
      <pc:sldChg chg="modSp add del mod modClrScheme chgLayout">
        <pc:chgData name="Renato ROCHA SOUZA" userId="f5575659-9f27-41f8-a36f-661c98d5ad62" providerId="ADAL" clId="{DB0A59FD-64C9-414E-9519-25A1E9B4EBA3}" dt="2025-11-11T07:26:36" v="702" actId="27636"/>
        <pc:sldMkLst>
          <pc:docMk/>
          <pc:sldMk cId="0" sldId="279"/>
        </pc:sldMkLst>
        <pc:spChg chg="mod ord">
          <ac:chgData name="Renato ROCHA SOUZA" userId="f5575659-9f27-41f8-a36f-661c98d5ad62" providerId="ADAL" clId="{DB0A59FD-64C9-414E-9519-25A1E9B4EBA3}" dt="2025-11-11T07:26:36" v="702" actId="27636"/>
          <ac:spMkLst>
            <pc:docMk/>
            <pc:sldMk cId="0" sldId="279"/>
            <ac:spMk id="154" creationId="{00000000-0000-0000-0000-000000000000}"/>
          </ac:spMkLst>
        </pc:spChg>
      </pc:sldChg>
      <pc:sldChg chg="modSp add del mod modClrScheme chgLayout">
        <pc:chgData name="Renato ROCHA SOUZA" userId="f5575659-9f27-41f8-a36f-661c98d5ad62" providerId="ADAL" clId="{DB0A59FD-64C9-414E-9519-25A1E9B4EBA3}" dt="2025-11-11T07:27:58.288" v="868" actId="1038"/>
        <pc:sldMkLst>
          <pc:docMk/>
          <pc:sldMk cId="0" sldId="280"/>
        </pc:sldMkLst>
        <pc:spChg chg="mod ord">
          <ac:chgData name="Renato ROCHA SOUZA" userId="f5575659-9f27-41f8-a36f-661c98d5ad62" providerId="ADAL" clId="{DB0A59FD-64C9-414E-9519-25A1E9B4EBA3}" dt="2025-11-11T07:27:58.288" v="868" actId="1038"/>
          <ac:spMkLst>
            <pc:docMk/>
            <pc:sldMk cId="0" sldId="280"/>
            <ac:spMk id="161" creationId="{00000000-0000-0000-0000-000000000000}"/>
          </ac:spMkLst>
        </pc:spChg>
      </pc:sldChg>
      <pc:sldChg chg="modSp add del mod modClrScheme chgLayout">
        <pc:chgData name="Renato ROCHA SOUZA" userId="f5575659-9f27-41f8-a36f-661c98d5ad62" providerId="ADAL" clId="{DB0A59FD-64C9-414E-9519-25A1E9B4EBA3}" dt="2025-11-11T07:28:06.162" v="869" actId="404"/>
        <pc:sldMkLst>
          <pc:docMk/>
          <pc:sldMk cId="0" sldId="281"/>
        </pc:sldMkLst>
        <pc:spChg chg="mod ord">
          <ac:chgData name="Renato ROCHA SOUZA" userId="f5575659-9f27-41f8-a36f-661c98d5ad62" providerId="ADAL" clId="{DB0A59FD-64C9-414E-9519-25A1E9B4EBA3}" dt="2025-11-11T07:26:36.016" v="704" actId="27636"/>
          <ac:spMkLst>
            <pc:docMk/>
            <pc:sldMk cId="0" sldId="281"/>
            <ac:spMk id="168" creationId="{00000000-0000-0000-0000-000000000000}"/>
          </ac:spMkLst>
        </pc:spChg>
        <pc:spChg chg="mod">
          <ac:chgData name="Renato ROCHA SOUZA" userId="f5575659-9f27-41f8-a36f-661c98d5ad62" providerId="ADAL" clId="{DB0A59FD-64C9-414E-9519-25A1E9B4EBA3}" dt="2025-11-11T07:28:06.162" v="869" actId="404"/>
          <ac:spMkLst>
            <pc:docMk/>
            <pc:sldMk cId="0" sldId="281"/>
            <ac:spMk id="169" creationId="{00000000-0000-0000-0000-000000000000}"/>
          </ac:spMkLst>
        </pc:spChg>
      </pc:sldChg>
      <pc:sldChg chg="modSp add del mod modClrScheme chgLayout">
        <pc:chgData name="Renato ROCHA SOUZA" userId="f5575659-9f27-41f8-a36f-661c98d5ad62" providerId="ADAL" clId="{DB0A59FD-64C9-414E-9519-25A1E9B4EBA3}" dt="2025-11-11T07:28:14.090" v="889" actId="1037"/>
        <pc:sldMkLst>
          <pc:docMk/>
          <pc:sldMk cId="0" sldId="282"/>
        </pc:sldMkLst>
        <pc:spChg chg="mod ord">
          <ac:chgData name="Renato ROCHA SOUZA" userId="f5575659-9f27-41f8-a36f-661c98d5ad62" providerId="ADAL" clId="{DB0A59FD-64C9-414E-9519-25A1E9B4EBA3}" dt="2025-11-11T07:28:14.090" v="889" actId="1037"/>
          <ac:spMkLst>
            <pc:docMk/>
            <pc:sldMk cId="0" sldId="282"/>
            <ac:spMk id="175" creationId="{00000000-0000-0000-0000-000000000000}"/>
          </ac:spMkLst>
        </pc:spChg>
      </pc:sldChg>
      <pc:sldChg chg="modSp add del mod modClrScheme chgLayout">
        <pc:chgData name="Renato ROCHA SOUZA" userId="f5575659-9f27-41f8-a36f-661c98d5ad62" providerId="ADAL" clId="{DB0A59FD-64C9-414E-9519-25A1E9B4EBA3}" dt="2025-11-11T07:28:23.195" v="953" actId="1038"/>
        <pc:sldMkLst>
          <pc:docMk/>
          <pc:sldMk cId="0" sldId="283"/>
        </pc:sldMkLst>
        <pc:spChg chg="mod ord">
          <ac:chgData name="Renato ROCHA SOUZA" userId="f5575659-9f27-41f8-a36f-661c98d5ad62" providerId="ADAL" clId="{DB0A59FD-64C9-414E-9519-25A1E9B4EBA3}" dt="2025-11-11T07:28:23.195" v="953" actId="1038"/>
          <ac:spMkLst>
            <pc:docMk/>
            <pc:sldMk cId="0" sldId="283"/>
            <ac:spMk id="182" creationId="{00000000-0000-0000-0000-000000000000}"/>
          </ac:spMkLst>
        </pc:spChg>
      </pc:sldChg>
      <pc:sldChg chg="modSp add del mod modClrScheme chgLayout">
        <pc:chgData name="Renato ROCHA SOUZA" userId="f5575659-9f27-41f8-a36f-661c98d5ad62" providerId="ADAL" clId="{DB0A59FD-64C9-414E-9519-25A1E9B4EBA3}" dt="2025-11-11T07:28:36.096" v="1014" actId="1037"/>
        <pc:sldMkLst>
          <pc:docMk/>
          <pc:sldMk cId="0" sldId="284"/>
        </pc:sldMkLst>
        <pc:spChg chg="mod ord">
          <ac:chgData name="Renato ROCHA SOUZA" userId="f5575659-9f27-41f8-a36f-661c98d5ad62" providerId="ADAL" clId="{DB0A59FD-64C9-414E-9519-25A1E9B4EBA3}" dt="2025-11-11T07:28:36.096" v="1014" actId="1037"/>
          <ac:spMkLst>
            <pc:docMk/>
            <pc:sldMk cId="0" sldId="284"/>
            <ac:spMk id="189" creationId="{00000000-0000-0000-0000-000000000000}"/>
          </ac:spMkLst>
        </pc:spChg>
      </pc:sldChg>
      <pc:sldChg chg="modSp add del mod modClrScheme chgLayout">
        <pc:chgData name="Renato ROCHA SOUZA" userId="f5575659-9f27-41f8-a36f-661c98d5ad62" providerId="ADAL" clId="{DB0A59FD-64C9-414E-9519-25A1E9B4EBA3}" dt="2025-11-11T07:28:44.783" v="1043" actId="1037"/>
        <pc:sldMkLst>
          <pc:docMk/>
          <pc:sldMk cId="0" sldId="285"/>
        </pc:sldMkLst>
        <pc:spChg chg="mod ord">
          <ac:chgData name="Renato ROCHA SOUZA" userId="f5575659-9f27-41f8-a36f-661c98d5ad62" providerId="ADAL" clId="{DB0A59FD-64C9-414E-9519-25A1E9B4EBA3}" dt="2025-11-11T07:28:44.783" v="1043" actId="1037"/>
          <ac:spMkLst>
            <pc:docMk/>
            <pc:sldMk cId="0" sldId="285"/>
            <ac:spMk id="196" creationId="{00000000-0000-0000-0000-000000000000}"/>
          </ac:spMkLst>
        </pc:spChg>
      </pc:sldChg>
      <pc:sldChg chg="modSp add del mod modClrScheme chgLayout">
        <pc:chgData name="Renato ROCHA SOUZA" userId="f5575659-9f27-41f8-a36f-661c98d5ad62" providerId="ADAL" clId="{DB0A59FD-64C9-414E-9519-25A1E9B4EBA3}" dt="2025-11-11T07:28:58.878" v="1134" actId="1038"/>
        <pc:sldMkLst>
          <pc:docMk/>
          <pc:sldMk cId="0" sldId="286"/>
        </pc:sldMkLst>
        <pc:spChg chg="mod ord">
          <ac:chgData name="Renato ROCHA SOUZA" userId="f5575659-9f27-41f8-a36f-661c98d5ad62" providerId="ADAL" clId="{DB0A59FD-64C9-414E-9519-25A1E9B4EBA3}" dt="2025-11-11T07:28:58.878" v="1134" actId="1038"/>
          <ac:spMkLst>
            <pc:docMk/>
            <pc:sldMk cId="0" sldId="286"/>
            <ac:spMk id="205" creationId="{00000000-0000-0000-0000-000000000000}"/>
          </ac:spMkLst>
        </pc:spChg>
      </pc:sldChg>
      <pc:sldChg chg="modSp add mod modClrScheme chgLayout">
        <pc:chgData name="Renato ROCHA SOUZA" userId="f5575659-9f27-41f8-a36f-661c98d5ad62" providerId="ADAL" clId="{DB0A59FD-64C9-414E-9519-25A1E9B4EBA3}" dt="2025-11-11T07:29:41.711" v="1230" actId="1035"/>
        <pc:sldMkLst>
          <pc:docMk/>
          <pc:sldMk cId="0" sldId="288"/>
        </pc:sldMkLst>
        <pc:spChg chg="mod ord">
          <ac:chgData name="Renato ROCHA SOUZA" userId="f5575659-9f27-41f8-a36f-661c98d5ad62" providerId="ADAL" clId="{DB0A59FD-64C9-414E-9519-25A1E9B4EBA3}" dt="2025-11-11T07:29:36.369" v="1215" actId="1037"/>
          <ac:spMkLst>
            <pc:docMk/>
            <pc:sldMk cId="0" sldId="288"/>
            <ac:spMk id="210" creationId="{00000000-0000-0000-0000-000000000000}"/>
          </ac:spMkLst>
        </pc:spChg>
        <pc:spChg chg="mod">
          <ac:chgData name="Renato ROCHA SOUZA" userId="f5575659-9f27-41f8-a36f-661c98d5ad62" providerId="ADAL" clId="{DB0A59FD-64C9-414E-9519-25A1E9B4EBA3}" dt="2025-11-11T07:29:41.711" v="1230" actId="1035"/>
          <ac:spMkLst>
            <pc:docMk/>
            <pc:sldMk cId="0" sldId="288"/>
            <ac:spMk id="211" creationId="{00000000-0000-0000-0000-000000000000}"/>
          </ac:spMkLst>
        </pc:spChg>
      </pc:sldChg>
      <pc:sldChg chg="modSp add mod modClrScheme chgLayout">
        <pc:chgData name="Renato ROCHA SOUZA" userId="f5575659-9f27-41f8-a36f-661c98d5ad62" providerId="ADAL" clId="{DB0A59FD-64C9-414E-9519-25A1E9B4EBA3}" dt="2025-11-11T07:30:24.082" v="1365" actId="1038"/>
        <pc:sldMkLst>
          <pc:docMk/>
          <pc:sldMk cId="0" sldId="289"/>
        </pc:sldMkLst>
        <pc:spChg chg="mod ord">
          <ac:chgData name="Renato ROCHA SOUZA" userId="f5575659-9f27-41f8-a36f-661c98d5ad62" providerId="ADAL" clId="{DB0A59FD-64C9-414E-9519-25A1E9B4EBA3}" dt="2025-11-11T07:30:16.020" v="1321" actId="1037"/>
          <ac:spMkLst>
            <pc:docMk/>
            <pc:sldMk cId="0" sldId="289"/>
            <ac:spMk id="217" creationId="{00000000-0000-0000-0000-000000000000}"/>
          </ac:spMkLst>
        </pc:spChg>
        <pc:spChg chg="mod">
          <ac:chgData name="Renato ROCHA SOUZA" userId="f5575659-9f27-41f8-a36f-661c98d5ad62" providerId="ADAL" clId="{DB0A59FD-64C9-414E-9519-25A1E9B4EBA3}" dt="2025-11-11T07:30:24.082" v="1365" actId="1038"/>
          <ac:spMkLst>
            <pc:docMk/>
            <pc:sldMk cId="0" sldId="289"/>
            <ac:spMk id="218" creationId="{00000000-0000-0000-0000-000000000000}"/>
          </ac:spMkLst>
        </pc:spChg>
      </pc:sldChg>
      <pc:sldChg chg="modSp add mod modClrScheme chgLayout">
        <pc:chgData name="Renato ROCHA SOUZA" userId="f5575659-9f27-41f8-a36f-661c98d5ad62" providerId="ADAL" clId="{DB0A59FD-64C9-414E-9519-25A1E9B4EBA3}" dt="2025-11-11T07:31:01.307" v="1403" actId="1035"/>
        <pc:sldMkLst>
          <pc:docMk/>
          <pc:sldMk cId="0" sldId="290"/>
        </pc:sldMkLst>
        <pc:spChg chg="mod ord">
          <ac:chgData name="Renato ROCHA SOUZA" userId="f5575659-9f27-41f8-a36f-661c98d5ad62" providerId="ADAL" clId="{DB0A59FD-64C9-414E-9519-25A1E9B4EBA3}" dt="2025-11-11T07:30:53.255" v="1390" actId="1037"/>
          <ac:spMkLst>
            <pc:docMk/>
            <pc:sldMk cId="0" sldId="290"/>
            <ac:spMk id="224" creationId="{00000000-0000-0000-0000-000000000000}"/>
          </ac:spMkLst>
        </pc:spChg>
        <pc:spChg chg="mod">
          <ac:chgData name="Renato ROCHA SOUZA" userId="f5575659-9f27-41f8-a36f-661c98d5ad62" providerId="ADAL" clId="{DB0A59FD-64C9-414E-9519-25A1E9B4EBA3}" dt="2025-11-11T07:31:01.307" v="1403" actId="1035"/>
          <ac:spMkLst>
            <pc:docMk/>
            <pc:sldMk cId="0" sldId="290"/>
            <ac:spMk id="225" creationId="{00000000-0000-0000-0000-000000000000}"/>
          </ac:spMkLst>
        </pc:spChg>
      </pc:sldChg>
      <pc:sldChg chg="modSp add mod modClrScheme chgLayout">
        <pc:chgData name="Renato ROCHA SOUZA" userId="f5575659-9f27-41f8-a36f-661c98d5ad62" providerId="ADAL" clId="{DB0A59FD-64C9-414E-9519-25A1E9B4EBA3}" dt="2025-11-11T07:26:36.063" v="712" actId="27636"/>
        <pc:sldMkLst>
          <pc:docMk/>
          <pc:sldMk cId="0" sldId="291"/>
        </pc:sldMkLst>
        <pc:spChg chg="mod ord">
          <ac:chgData name="Renato ROCHA SOUZA" userId="f5575659-9f27-41f8-a36f-661c98d5ad62" providerId="ADAL" clId="{DB0A59FD-64C9-414E-9519-25A1E9B4EBA3}" dt="2025-11-11T07:26:36.063" v="712" actId="27636"/>
          <ac:spMkLst>
            <pc:docMk/>
            <pc:sldMk cId="0" sldId="291"/>
            <ac:spMk id="231" creationId="{00000000-0000-0000-0000-000000000000}"/>
          </ac:spMkLst>
        </pc:spChg>
      </pc:sldChg>
      <pc:sldChg chg="add mod modClrScheme chgLayout">
        <pc:chgData name="Renato ROCHA SOUZA" userId="f5575659-9f27-41f8-a36f-661c98d5ad62" providerId="ADAL" clId="{DB0A59FD-64C9-414E-9519-25A1E9B4EBA3}" dt="2025-11-11T07:26:35.890" v="688" actId="700"/>
        <pc:sldMkLst>
          <pc:docMk/>
          <pc:sldMk cId="0" sldId="292"/>
        </pc:sldMkLst>
      </pc:sldChg>
      <pc:sldChg chg="add mod modClrScheme chgLayout">
        <pc:chgData name="Renato ROCHA SOUZA" userId="f5575659-9f27-41f8-a36f-661c98d5ad62" providerId="ADAL" clId="{DB0A59FD-64C9-414E-9519-25A1E9B4EBA3}" dt="2025-11-11T07:26:35.890" v="688" actId="700"/>
        <pc:sldMkLst>
          <pc:docMk/>
          <pc:sldMk cId="0" sldId="293"/>
        </pc:sldMkLst>
      </pc:sldChg>
      <pc:sldChg chg="add mod modClrScheme chgLayout">
        <pc:chgData name="Renato ROCHA SOUZA" userId="f5575659-9f27-41f8-a36f-661c98d5ad62" providerId="ADAL" clId="{DB0A59FD-64C9-414E-9519-25A1E9B4EBA3}" dt="2025-11-11T07:26:35.890" v="688" actId="700"/>
        <pc:sldMkLst>
          <pc:docMk/>
          <pc:sldMk cId="0" sldId="294"/>
        </pc:sldMkLst>
      </pc:sldChg>
      <pc:sldChg chg="modSp add mod modClrScheme chgLayout">
        <pc:chgData name="Renato ROCHA SOUZA" userId="f5575659-9f27-41f8-a36f-661c98d5ad62" providerId="ADAL" clId="{DB0A59FD-64C9-414E-9519-25A1E9B4EBA3}" dt="2025-11-11T07:31:32.232" v="1405" actId="14100"/>
        <pc:sldMkLst>
          <pc:docMk/>
          <pc:sldMk cId="0" sldId="295"/>
        </pc:sldMkLst>
        <pc:picChg chg="mod">
          <ac:chgData name="Renato ROCHA SOUZA" userId="f5575659-9f27-41f8-a36f-661c98d5ad62" providerId="ADAL" clId="{DB0A59FD-64C9-414E-9519-25A1E9B4EBA3}" dt="2025-11-11T07:31:32.232" v="1405" actId="14100"/>
          <ac:picMkLst>
            <pc:docMk/>
            <pc:sldMk cId="0" sldId="295"/>
            <ac:picMk id="253" creationId="{00000000-0000-0000-0000-000000000000}"/>
          </ac:picMkLst>
        </pc:picChg>
      </pc:sldChg>
      <pc:sldChg chg="modSp add mod modClrScheme chgLayout">
        <pc:chgData name="Renato ROCHA SOUZA" userId="f5575659-9f27-41f8-a36f-661c98d5ad62" providerId="ADAL" clId="{DB0A59FD-64C9-414E-9519-25A1E9B4EBA3}" dt="2025-11-11T07:26:36.063" v="713" actId="27636"/>
        <pc:sldMkLst>
          <pc:docMk/>
          <pc:sldMk cId="0" sldId="296"/>
        </pc:sldMkLst>
        <pc:spChg chg="mod ord">
          <ac:chgData name="Renato ROCHA SOUZA" userId="f5575659-9f27-41f8-a36f-661c98d5ad62" providerId="ADAL" clId="{DB0A59FD-64C9-414E-9519-25A1E9B4EBA3}" dt="2025-11-11T07:26:36.063" v="713" actId="27636"/>
          <ac:spMkLst>
            <pc:docMk/>
            <pc:sldMk cId="0" sldId="296"/>
            <ac:spMk id="259" creationId="{00000000-0000-0000-0000-000000000000}"/>
          </ac:spMkLst>
        </pc:spChg>
        <pc:spChg chg="mod ord">
          <ac:chgData name="Renato ROCHA SOUZA" userId="f5575659-9f27-41f8-a36f-661c98d5ad62" providerId="ADAL" clId="{DB0A59FD-64C9-414E-9519-25A1E9B4EBA3}" dt="2025-11-11T07:26:35.890" v="688" actId="700"/>
          <ac:spMkLst>
            <pc:docMk/>
            <pc:sldMk cId="0" sldId="296"/>
            <ac:spMk id="260" creationId="{00000000-0000-0000-0000-000000000000}"/>
          </ac:spMkLst>
        </pc:spChg>
      </pc:sldChg>
      <pc:sldChg chg="addSp delSp modSp add mod">
        <pc:chgData name="Renato ROCHA SOUZA" userId="f5575659-9f27-41f8-a36f-661c98d5ad62" providerId="ADAL" clId="{DB0A59FD-64C9-414E-9519-25A1E9B4EBA3}" dt="2025-11-12T07:24:29.239" v="1824" actId="1037"/>
        <pc:sldMkLst>
          <pc:docMk/>
          <pc:sldMk cId="894667502" sldId="297"/>
        </pc:sldMkLst>
        <pc:spChg chg="mod">
          <ac:chgData name="Renato ROCHA SOUZA" userId="f5575659-9f27-41f8-a36f-661c98d5ad62" providerId="ADAL" clId="{DB0A59FD-64C9-414E-9519-25A1E9B4EBA3}" dt="2025-11-12T07:24:03.765" v="1814" actId="14100"/>
          <ac:spMkLst>
            <pc:docMk/>
            <pc:sldMk cId="894667502" sldId="297"/>
            <ac:spMk id="4" creationId="{91911589-4C7E-9206-9BED-0343B77B3C70}"/>
          </ac:spMkLst>
        </pc:spChg>
        <pc:picChg chg="add mod">
          <ac:chgData name="Renato ROCHA SOUZA" userId="f5575659-9f27-41f8-a36f-661c98d5ad62" providerId="ADAL" clId="{DB0A59FD-64C9-414E-9519-25A1E9B4EBA3}" dt="2025-11-12T07:24:29.239" v="1824" actId="1037"/>
          <ac:picMkLst>
            <pc:docMk/>
            <pc:sldMk cId="894667502" sldId="297"/>
            <ac:picMk id="5" creationId="{1AB7E735-28F8-CB35-124E-C1736D29F771}"/>
          </ac:picMkLst>
        </pc:picChg>
      </pc:sldChg>
      <pc:sldChg chg="addSp modSp mod">
        <pc:chgData name="Renato ROCHA SOUZA" userId="f5575659-9f27-41f8-a36f-661c98d5ad62" providerId="ADAL" clId="{DB0A59FD-64C9-414E-9519-25A1E9B4EBA3}" dt="2025-11-12T07:25:38.677" v="1908" actId="207"/>
        <pc:sldMkLst>
          <pc:docMk/>
          <pc:sldMk cId="1668043133" sldId="320"/>
        </pc:sldMkLst>
        <pc:spChg chg="add mod">
          <ac:chgData name="Renato ROCHA SOUZA" userId="f5575659-9f27-41f8-a36f-661c98d5ad62" providerId="ADAL" clId="{DB0A59FD-64C9-414E-9519-25A1E9B4EBA3}" dt="2025-11-12T07:25:38.677" v="1908" actId="207"/>
          <ac:spMkLst>
            <pc:docMk/>
            <pc:sldMk cId="1668043133" sldId="320"/>
            <ac:spMk id="3" creationId="{854E1714-B4EF-F6C3-9F99-4056FB20FA8B}"/>
          </ac:spMkLst>
        </pc:spChg>
      </pc:sldChg>
      <pc:sldChg chg="ord">
        <pc:chgData name="Renato ROCHA SOUZA" userId="f5575659-9f27-41f8-a36f-661c98d5ad62" providerId="ADAL" clId="{DB0A59FD-64C9-414E-9519-25A1E9B4EBA3}" dt="2025-11-11T07:36:12.749" v="1484"/>
        <pc:sldMkLst>
          <pc:docMk/>
          <pc:sldMk cId="0" sldId="330"/>
        </pc:sldMkLst>
      </pc:sldChg>
      <pc:sldChg chg="modSp mod">
        <pc:chgData name="Renato ROCHA SOUZA" userId="f5575659-9f27-41f8-a36f-661c98d5ad62" providerId="ADAL" clId="{DB0A59FD-64C9-414E-9519-25A1E9B4EBA3}" dt="2025-11-10T13:59:41.271" v="684" actId="20577"/>
        <pc:sldMkLst>
          <pc:docMk/>
          <pc:sldMk cId="2763751352" sldId="2147471825"/>
        </pc:sldMkLst>
        <pc:spChg chg="mod">
          <ac:chgData name="Renato ROCHA SOUZA" userId="f5575659-9f27-41f8-a36f-661c98d5ad62" providerId="ADAL" clId="{DB0A59FD-64C9-414E-9519-25A1E9B4EBA3}" dt="2025-11-10T13:59:41.271" v="684" actId="20577"/>
          <ac:spMkLst>
            <pc:docMk/>
            <pc:sldMk cId="2763751352" sldId="2147471825"/>
            <ac:spMk id="4" creationId="{4BB85F5E-F309-4AC5-33A8-5471B9B3A3C7}"/>
          </ac:spMkLst>
        </pc:spChg>
      </pc:sldChg>
      <pc:sldChg chg="ord">
        <pc:chgData name="Renato ROCHA SOUZA" userId="f5575659-9f27-41f8-a36f-661c98d5ad62" providerId="ADAL" clId="{DB0A59FD-64C9-414E-9519-25A1E9B4EBA3}" dt="2025-11-11T07:36:40.448" v="1492"/>
        <pc:sldMkLst>
          <pc:docMk/>
          <pc:sldMk cId="361917990" sldId="2147482046"/>
        </pc:sldMkLst>
      </pc:sldChg>
      <pc:sldMasterChg chg="delSldLayout">
        <pc:chgData name="Renato ROCHA SOUZA" userId="f5575659-9f27-41f8-a36f-661c98d5ad62" providerId="ADAL" clId="{DB0A59FD-64C9-414E-9519-25A1E9B4EBA3}" dt="2025-11-10T12:46:15.278" v="31" actId="47"/>
        <pc:sldMasterMkLst>
          <pc:docMk/>
          <pc:sldMasterMk cId="3690115525" sldId="2147483796"/>
        </pc:sldMasterMkLst>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927D0B-5565-40E4-8E6D-740398376E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latin typeface="Amalia" panose="020B0504020203020204" pitchFamily="34" charset="0"/>
            </a:endParaRPr>
          </a:p>
        </p:txBody>
      </p:sp>
      <p:sp>
        <p:nvSpPr>
          <p:cNvPr id="3" name="Date Placeholder 2">
            <a:extLst>
              <a:ext uri="{FF2B5EF4-FFF2-40B4-BE49-F238E27FC236}">
                <a16:creationId xmlns:a16="http://schemas.microsoft.com/office/drawing/2014/main" id="{323E65F1-5E1D-4AA3-BC9A-CF9C1ED2F8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A69A8B-1F75-41D4-A3CF-31693D92D6B5}" type="datetimeFigureOut">
              <a:rPr lang="de-DE" smtClean="0">
                <a:latin typeface="Amalia" panose="020B0504020203020204" pitchFamily="34" charset="0"/>
              </a:rPr>
              <a:t>30.11.2025</a:t>
            </a:fld>
            <a:endParaRPr lang="de-DE" dirty="0">
              <a:latin typeface="Amalia" panose="020B0504020203020204" pitchFamily="34" charset="0"/>
            </a:endParaRPr>
          </a:p>
        </p:txBody>
      </p:sp>
      <p:sp>
        <p:nvSpPr>
          <p:cNvPr id="4" name="Footer Placeholder 3">
            <a:extLst>
              <a:ext uri="{FF2B5EF4-FFF2-40B4-BE49-F238E27FC236}">
                <a16:creationId xmlns:a16="http://schemas.microsoft.com/office/drawing/2014/main" id="{5061B599-5E69-4FA4-884F-95EBE8E28A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latin typeface="Amalia" panose="020B0504020203020204" pitchFamily="34" charset="0"/>
            </a:endParaRPr>
          </a:p>
        </p:txBody>
      </p:sp>
      <p:sp>
        <p:nvSpPr>
          <p:cNvPr id="5" name="Slide Number Placeholder 4">
            <a:extLst>
              <a:ext uri="{FF2B5EF4-FFF2-40B4-BE49-F238E27FC236}">
                <a16:creationId xmlns:a16="http://schemas.microsoft.com/office/drawing/2014/main" id="{F04F5D30-C97E-4B74-8899-1955D739F9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32B9AF-6C63-4980-9E4D-F99ABC08F59D}" type="slidenum">
              <a:rPr lang="de-DE" smtClean="0">
                <a:latin typeface="Amalia" panose="020B0504020203020204" pitchFamily="34" charset="0"/>
              </a:rPr>
              <a:t>‹#›</a:t>
            </a:fld>
            <a:endParaRPr lang="de-DE" dirty="0">
              <a:latin typeface="Amalia" panose="020B0504020203020204" pitchFamily="34" charset="0"/>
            </a:endParaRPr>
          </a:p>
        </p:txBody>
      </p:sp>
    </p:spTree>
    <p:extLst>
      <p:ext uri="{BB962C8B-B14F-4D97-AF65-F5344CB8AC3E}">
        <p14:creationId xmlns:p14="http://schemas.microsoft.com/office/powerpoint/2010/main" val="12063623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malia" panose="020B0504020203020204" pitchFamily="34" charset="0"/>
              </a:defRPr>
            </a:lvl1pPr>
          </a:lstStyle>
          <a:p>
            <a:endParaRPr lang="de-DE"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malia" panose="020B0504020203020204" pitchFamily="34" charset="0"/>
              </a:defRPr>
            </a:lvl1pPr>
          </a:lstStyle>
          <a:p>
            <a:fld id="{2E0B3656-AB9F-4492-A5C6-D45CF8926FEF}" type="datetimeFigureOut">
              <a:rPr lang="de-DE" smtClean="0"/>
              <a:pPr/>
              <a:t>30.11.2025</a:t>
            </a:fld>
            <a:endParaRPr lang="de-DE"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malia" panose="020B0504020203020204" pitchFamily="34" charset="0"/>
              </a:defRPr>
            </a:lvl1pPr>
          </a:lstStyle>
          <a:p>
            <a:endParaRPr lang="de-DE"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malia" panose="020B0504020203020204" pitchFamily="34" charset="0"/>
              </a:defRPr>
            </a:lvl1pPr>
          </a:lstStyle>
          <a:p>
            <a:fld id="{8AF59D61-CF42-4EFA-AB03-153EBCBAA762}" type="slidenum">
              <a:rPr lang="de-DE" smtClean="0"/>
              <a:pPr/>
              <a:t>‹#›</a:t>
            </a:fld>
            <a:endParaRPr lang="de-DE" dirty="0"/>
          </a:p>
        </p:txBody>
      </p:sp>
    </p:spTree>
    <p:extLst>
      <p:ext uri="{BB962C8B-B14F-4D97-AF65-F5344CB8AC3E}">
        <p14:creationId xmlns:p14="http://schemas.microsoft.com/office/powerpoint/2010/main" val="587696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malia" panose="020B0504020203020204" pitchFamily="34" charset="0"/>
        <a:ea typeface="+mn-ea"/>
        <a:cs typeface="+mn-cs"/>
      </a:defRPr>
    </a:lvl1pPr>
    <a:lvl2pPr marL="457200" algn="l" defTabSz="914400" rtl="0" eaLnBrk="1" latinLnBrk="0" hangingPunct="1">
      <a:defRPr sz="1200" kern="1200">
        <a:solidFill>
          <a:schemeClr val="tx1"/>
        </a:solidFill>
        <a:latin typeface="Amalia" panose="020B0504020203020204" pitchFamily="34" charset="0"/>
        <a:ea typeface="+mn-ea"/>
        <a:cs typeface="+mn-cs"/>
      </a:defRPr>
    </a:lvl2pPr>
    <a:lvl3pPr marL="914400" algn="l" defTabSz="914400" rtl="0" eaLnBrk="1" latinLnBrk="0" hangingPunct="1">
      <a:defRPr sz="1200" kern="1200">
        <a:solidFill>
          <a:schemeClr val="tx1"/>
        </a:solidFill>
        <a:latin typeface="Amalia" panose="020B0504020203020204" pitchFamily="34" charset="0"/>
        <a:ea typeface="+mn-ea"/>
        <a:cs typeface="+mn-cs"/>
      </a:defRPr>
    </a:lvl3pPr>
    <a:lvl4pPr marL="1371600" algn="l" defTabSz="914400" rtl="0" eaLnBrk="1" latinLnBrk="0" hangingPunct="1">
      <a:defRPr sz="1200" kern="1200">
        <a:solidFill>
          <a:schemeClr val="tx1"/>
        </a:solidFill>
        <a:latin typeface="Amalia" panose="020B0504020203020204" pitchFamily="34" charset="0"/>
        <a:ea typeface="+mn-ea"/>
        <a:cs typeface="+mn-cs"/>
      </a:defRPr>
    </a:lvl4pPr>
    <a:lvl5pPr marL="1828800" algn="l" defTabSz="914400" rtl="0" eaLnBrk="1" latinLnBrk="0" hangingPunct="1">
      <a:defRPr sz="1200" kern="1200">
        <a:solidFill>
          <a:schemeClr val="tx1"/>
        </a:solidFill>
        <a:latin typeface="Amalia" panose="020B05040202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1:notes"/>
          <p:cNvSpPr txBox="1">
            <a:spLocks noGrp="1"/>
          </p:cNvSpPr>
          <p:nvPr>
            <p:ph type="body" idx="1"/>
          </p:nvPr>
        </p:nvSpPr>
        <p:spPr>
          <a:xfrm>
            <a:off x="1023142" y="4400550"/>
            <a:ext cx="4811713" cy="360045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endParaRPr/>
          </a:p>
        </p:txBody>
      </p:sp>
      <p:sp>
        <p:nvSpPr>
          <p:cNvPr id="720" name="Google Shape;720;p1:notes"/>
          <p:cNvSpPr>
            <a:spLocks noGrp="1" noRot="1" noChangeAspect="1"/>
          </p:cNvSpPr>
          <p:nvPr>
            <p:ph type="sldImg" idx="2"/>
          </p:nvPr>
        </p:nvSpPr>
        <p:spPr>
          <a:xfrm>
            <a:off x="406400" y="827088"/>
            <a:ext cx="6045200" cy="34020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a:extLst>
            <a:ext uri="{FF2B5EF4-FFF2-40B4-BE49-F238E27FC236}">
              <a16:creationId xmlns:a16="http://schemas.microsoft.com/office/drawing/2014/main" id="{F19DE37A-B8F1-A2F2-2E32-EB9E096BBE14}"/>
            </a:ext>
          </a:extLst>
        </p:cNvPr>
        <p:cNvGrpSpPr/>
        <p:nvPr/>
      </p:nvGrpSpPr>
      <p:grpSpPr>
        <a:xfrm>
          <a:off x="0" y="0"/>
          <a:ext cx="0" cy="0"/>
          <a:chOff x="0" y="0"/>
          <a:chExt cx="0" cy="0"/>
        </a:xfrm>
      </p:grpSpPr>
      <p:sp>
        <p:nvSpPr>
          <p:cNvPr id="523" name="Google Shape;523;g2d3ebd04c04_0_4729:notes">
            <a:extLst>
              <a:ext uri="{FF2B5EF4-FFF2-40B4-BE49-F238E27FC236}">
                <a16:creationId xmlns:a16="http://schemas.microsoft.com/office/drawing/2014/main" id="{BA5E38ED-0248-D340-274D-431D402A1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g2d3ebd04c04_0_4729:notes">
            <a:extLst>
              <a:ext uri="{FF2B5EF4-FFF2-40B4-BE49-F238E27FC236}">
                <a16:creationId xmlns:a16="http://schemas.microsoft.com/office/drawing/2014/main" id="{E8545EC4-D852-E134-7A7A-2F2ED1205DB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Mali"/>
              <a:buNone/>
            </a:pPr>
            <a:endParaRPr/>
          </a:p>
        </p:txBody>
      </p:sp>
    </p:spTree>
    <p:extLst>
      <p:ext uri="{BB962C8B-B14F-4D97-AF65-F5344CB8AC3E}">
        <p14:creationId xmlns:p14="http://schemas.microsoft.com/office/powerpoint/2010/main" val="3091424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efdd1462b_0_33:notes"/>
          <p:cNvSpPr>
            <a:spLocks noGrp="1" noRot="1" noChangeAspect="1"/>
          </p:cNvSpPr>
          <p:nvPr>
            <p:ph type="sldImg" idx="2"/>
          </p:nvPr>
        </p:nvSpPr>
        <p:spPr>
          <a:xfrm>
            <a:off x="406400" y="827088"/>
            <a:ext cx="6045200" cy="3402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efdd1462b_0_33:notes"/>
          <p:cNvSpPr txBox="1">
            <a:spLocks noGrp="1"/>
          </p:cNvSpPr>
          <p:nvPr>
            <p:ph type="body" idx="1"/>
          </p:nvPr>
        </p:nvSpPr>
        <p:spPr>
          <a:xfrm>
            <a:off x="1023142" y="4400550"/>
            <a:ext cx="48117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35efdd1462b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4539FB83-E493-B0A5-37C1-933981AF0516}"/>
            </a:ext>
          </a:extLst>
        </p:cNvPr>
        <p:cNvGrpSpPr/>
        <p:nvPr/>
      </p:nvGrpSpPr>
      <p:grpSpPr>
        <a:xfrm>
          <a:off x="0" y="0"/>
          <a:ext cx="0" cy="0"/>
          <a:chOff x="0" y="0"/>
          <a:chExt cx="0" cy="0"/>
        </a:xfrm>
      </p:grpSpPr>
      <p:sp>
        <p:nvSpPr>
          <p:cNvPr id="126" name="Google Shape;126;g35efdd1462b_0_33:notes">
            <a:extLst>
              <a:ext uri="{FF2B5EF4-FFF2-40B4-BE49-F238E27FC236}">
                <a16:creationId xmlns:a16="http://schemas.microsoft.com/office/drawing/2014/main" id="{1B8B4E77-D8E1-8879-3167-BD1AA74F5236}"/>
              </a:ext>
            </a:extLst>
          </p:cNvPr>
          <p:cNvSpPr>
            <a:spLocks noGrp="1" noRot="1" noChangeAspect="1"/>
          </p:cNvSpPr>
          <p:nvPr>
            <p:ph type="sldImg" idx="2"/>
          </p:nvPr>
        </p:nvSpPr>
        <p:spPr>
          <a:xfrm>
            <a:off x="406400" y="827088"/>
            <a:ext cx="6045200" cy="3402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efdd1462b_0_33:notes">
            <a:extLst>
              <a:ext uri="{FF2B5EF4-FFF2-40B4-BE49-F238E27FC236}">
                <a16:creationId xmlns:a16="http://schemas.microsoft.com/office/drawing/2014/main" id="{6C05883E-9B58-55B7-C66A-1C2EBF91A3F7}"/>
              </a:ext>
            </a:extLst>
          </p:cNvPr>
          <p:cNvSpPr txBox="1">
            <a:spLocks noGrp="1"/>
          </p:cNvSpPr>
          <p:nvPr>
            <p:ph type="body" idx="1"/>
          </p:nvPr>
        </p:nvSpPr>
        <p:spPr>
          <a:xfrm>
            <a:off x="1023142" y="4400550"/>
            <a:ext cx="48117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35efdd1462b_0_33:notes">
            <a:extLst>
              <a:ext uri="{FF2B5EF4-FFF2-40B4-BE49-F238E27FC236}">
                <a16:creationId xmlns:a16="http://schemas.microsoft.com/office/drawing/2014/main" id="{AC68C939-98F0-8E2C-A73D-9F7FE36DA97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068362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a:extLst>
            <a:ext uri="{FF2B5EF4-FFF2-40B4-BE49-F238E27FC236}">
              <a16:creationId xmlns:a16="http://schemas.microsoft.com/office/drawing/2014/main" id="{7B0A60B8-78D9-DBBB-3264-FE6172393F20}"/>
            </a:ext>
          </a:extLst>
        </p:cNvPr>
        <p:cNvGrpSpPr/>
        <p:nvPr/>
      </p:nvGrpSpPr>
      <p:grpSpPr>
        <a:xfrm>
          <a:off x="0" y="0"/>
          <a:ext cx="0" cy="0"/>
          <a:chOff x="0" y="0"/>
          <a:chExt cx="0" cy="0"/>
        </a:xfrm>
      </p:grpSpPr>
      <p:sp>
        <p:nvSpPr>
          <p:cNvPr id="480" name="Google Shape;480;g2d3ebd04c04_0_3807:notes">
            <a:extLst>
              <a:ext uri="{FF2B5EF4-FFF2-40B4-BE49-F238E27FC236}">
                <a16:creationId xmlns:a16="http://schemas.microsoft.com/office/drawing/2014/main" id="{F2D9AAFA-9938-FA1A-7DE4-44741718E908}"/>
              </a:ext>
            </a:extLst>
          </p:cNvPr>
          <p:cNvSpPr txBox="1">
            <a:spLocks noGrp="1"/>
          </p:cNvSpPr>
          <p:nvPr>
            <p:ph type="body" idx="1"/>
          </p:nvPr>
        </p:nvSpPr>
        <p:spPr>
          <a:xfrm>
            <a:off x="1023142" y="4400550"/>
            <a:ext cx="48117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Mali"/>
              <a:buNone/>
            </a:pPr>
            <a:endParaRPr/>
          </a:p>
        </p:txBody>
      </p:sp>
      <p:sp>
        <p:nvSpPr>
          <p:cNvPr id="481" name="Google Shape;481;g2d3ebd04c04_0_3807:notes">
            <a:extLst>
              <a:ext uri="{FF2B5EF4-FFF2-40B4-BE49-F238E27FC236}">
                <a16:creationId xmlns:a16="http://schemas.microsoft.com/office/drawing/2014/main" id="{773FFA8B-C95D-F36B-D628-7D7305BD4D65}"/>
              </a:ext>
            </a:extLst>
          </p:cNvPr>
          <p:cNvSpPr>
            <a:spLocks noGrp="1" noRot="1" noChangeAspect="1"/>
          </p:cNvSpPr>
          <p:nvPr>
            <p:ph type="sldImg" idx="2"/>
          </p:nvPr>
        </p:nvSpPr>
        <p:spPr>
          <a:xfrm>
            <a:off x="406400" y="827088"/>
            <a:ext cx="6045200" cy="34020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2639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a:extLst>
            <a:ext uri="{FF2B5EF4-FFF2-40B4-BE49-F238E27FC236}">
              <a16:creationId xmlns:a16="http://schemas.microsoft.com/office/drawing/2014/main" id="{F4E957FC-A505-3219-35EA-2BBD1E3461E2}"/>
            </a:ext>
          </a:extLst>
        </p:cNvPr>
        <p:cNvGrpSpPr/>
        <p:nvPr/>
      </p:nvGrpSpPr>
      <p:grpSpPr>
        <a:xfrm>
          <a:off x="0" y="0"/>
          <a:ext cx="0" cy="0"/>
          <a:chOff x="0" y="0"/>
          <a:chExt cx="0" cy="0"/>
        </a:xfrm>
      </p:grpSpPr>
      <p:sp>
        <p:nvSpPr>
          <p:cNvPr id="126" name="Google Shape;126;g35efdd1462b_0_33:notes">
            <a:extLst>
              <a:ext uri="{FF2B5EF4-FFF2-40B4-BE49-F238E27FC236}">
                <a16:creationId xmlns:a16="http://schemas.microsoft.com/office/drawing/2014/main" id="{E79509E3-8E9A-243B-060B-AC05394B2CC8}"/>
              </a:ext>
            </a:extLst>
          </p:cNvPr>
          <p:cNvSpPr>
            <a:spLocks noGrp="1" noRot="1" noChangeAspect="1"/>
          </p:cNvSpPr>
          <p:nvPr>
            <p:ph type="sldImg" idx="2"/>
          </p:nvPr>
        </p:nvSpPr>
        <p:spPr>
          <a:xfrm>
            <a:off x="406400" y="827088"/>
            <a:ext cx="6045200" cy="3402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efdd1462b_0_33:notes">
            <a:extLst>
              <a:ext uri="{FF2B5EF4-FFF2-40B4-BE49-F238E27FC236}">
                <a16:creationId xmlns:a16="http://schemas.microsoft.com/office/drawing/2014/main" id="{83BC3785-0551-02FE-86D8-4F9886005C44}"/>
              </a:ext>
            </a:extLst>
          </p:cNvPr>
          <p:cNvSpPr txBox="1">
            <a:spLocks noGrp="1"/>
          </p:cNvSpPr>
          <p:nvPr>
            <p:ph type="body" idx="1"/>
          </p:nvPr>
        </p:nvSpPr>
        <p:spPr>
          <a:xfrm>
            <a:off x="1023142" y="4400550"/>
            <a:ext cx="48117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35efdd1462b_0_33:notes">
            <a:extLst>
              <a:ext uri="{FF2B5EF4-FFF2-40B4-BE49-F238E27FC236}">
                <a16:creationId xmlns:a16="http://schemas.microsoft.com/office/drawing/2014/main" id="{B480AB26-E8F1-7372-E380-DF11A59BD32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1128267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4"/>
            </a:solidFill>
            <a:prstDash val="solid"/>
            <a:round/>
            <a:headEnd type="none" w="sm" len="sm"/>
            <a:tailEnd type="none" w="sm" len="sm"/>
          </a:ln>
        </p:spPr>
      </p:sp>
      <p:sp>
        <p:nvSpPr>
          <p:cNvPr id="430" name="Google Shape;430;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579089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e598069443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4"/>
            </a:solidFill>
            <a:prstDash val="solid"/>
            <a:round/>
            <a:headEnd type="none" w="sm" len="sm"/>
            <a:tailEnd type="none" w="sm" len="sm"/>
          </a:ln>
        </p:spPr>
      </p:sp>
      <p:sp>
        <p:nvSpPr>
          <p:cNvPr id="115" name="Google Shape;115;g2e598069443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dirty="0">
                <a:solidFill>
                  <a:srgbClr val="EEF0FF"/>
                </a:solidFill>
                <a:effectLst/>
                <a:latin typeface="Google Sans"/>
              </a:rPr>
              <a:t>OWASP, which stands for the Open Web Application Security Project, is </a:t>
            </a:r>
            <a:r>
              <a:rPr lang="en-US" dirty="0"/>
              <a:t>a global, non-profit organization dedicated to improving the security of software</a:t>
            </a:r>
            <a:endParaRPr dirty="0"/>
          </a:p>
        </p:txBody>
      </p:sp>
    </p:spTree>
    <p:extLst>
      <p:ext uri="{BB962C8B-B14F-4D97-AF65-F5344CB8AC3E}">
        <p14:creationId xmlns:p14="http://schemas.microsoft.com/office/powerpoint/2010/main" val="806517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a1c0d86fa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a1c0d86fa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a1c0d86fa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a1c0d86fa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a1c0d86fa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a1c0d86fa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dbcc231aa8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2dbcc231aa8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a1c0d86fa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a1c0d86fa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a1c0d86fa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a1c0d86fa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a1c0d86fa4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a1c0d86fa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a1c0d86fa4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a1c0d86fa4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a1c0d86fa4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a1c0d86fa4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a1c0d86fa4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a1c0d86fa4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a1c0d86fa4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a1c0d86fa4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a20fda212d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a20fda212d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a1c0d86fa4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a1c0d86fa4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a1c0d86f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a1c0d86f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E4F18348-DA1E-9068-6822-8C94C627E51D}"/>
            </a:ext>
          </a:extLst>
        </p:cNvPr>
        <p:cNvGrpSpPr/>
        <p:nvPr/>
      </p:nvGrpSpPr>
      <p:grpSpPr>
        <a:xfrm>
          <a:off x="0" y="0"/>
          <a:ext cx="0" cy="0"/>
          <a:chOff x="0" y="0"/>
          <a:chExt cx="0" cy="0"/>
        </a:xfrm>
      </p:grpSpPr>
      <p:sp>
        <p:nvSpPr>
          <p:cNvPr id="192" name="Google Shape;192;g2dbcc231aa8_0_17:notes">
            <a:extLst>
              <a:ext uri="{FF2B5EF4-FFF2-40B4-BE49-F238E27FC236}">
                <a16:creationId xmlns:a16="http://schemas.microsoft.com/office/drawing/2014/main" id="{5D8027C1-244A-1966-42AE-2F03C340632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2dbcc231aa8_0_17:notes">
            <a:extLst>
              <a:ext uri="{FF2B5EF4-FFF2-40B4-BE49-F238E27FC236}">
                <a16:creationId xmlns:a16="http://schemas.microsoft.com/office/drawing/2014/main" id="{0A5954B7-51DB-50FE-8C28-65671F2D746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2482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a20fda212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a20fda212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a1c0d86fa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a1c0d86fa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a1c0d86fa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a1c0d86fa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a20fda212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a20fda212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a20fda212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a20fda212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a1c0d86fa4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a1c0d86fa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a1c0d86fa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a1c0d86fa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a1c0d86fa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a1c0d86fa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a20fda212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a20fda212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a1c0d86fa4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a1c0d86fa4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e59806944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4"/>
            </a:solidFill>
            <a:prstDash val="solid"/>
            <a:round/>
            <a:headEnd type="none" w="sm" len="sm"/>
            <a:tailEnd type="none" w="sm" len="sm"/>
          </a:ln>
        </p:spPr>
      </p:sp>
      <p:sp>
        <p:nvSpPr>
          <p:cNvPr id="202" name="Google Shape;202;g2e598069443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288034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a1c0d86fa4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a1c0d86fa4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a20fda212d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a20fda212d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a20fda212d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a20fda212d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a20fda212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a20fda212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a20fda212d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a20fda212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a1c0d86fa4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a1c0d86fa4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a1c0d86fa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a1c0d86fa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e59806944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4"/>
            </a:solidFill>
            <a:prstDash val="solid"/>
            <a:round/>
            <a:headEnd type="none" w="sm" len="sm"/>
            <a:tailEnd type="none" w="sm" len="sm"/>
          </a:ln>
        </p:spPr>
      </p:sp>
      <p:sp>
        <p:nvSpPr>
          <p:cNvPr id="352" name="Google Shape;352;g2e598069443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114085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1f800e28e3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4"/>
            </a:solidFill>
            <a:prstDash val="solid"/>
            <a:round/>
            <a:headEnd type="none" w="sm" len="sm"/>
            <a:tailEnd type="none" w="sm" len="sm"/>
          </a:ln>
        </p:spPr>
      </p:sp>
      <p:sp>
        <p:nvSpPr>
          <p:cNvPr id="358" name="Google Shape;358;g31f800e28e3_0_8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Mali"/>
              <a:buNone/>
            </a:pPr>
            <a:endParaRPr/>
          </a:p>
        </p:txBody>
      </p:sp>
    </p:spTree>
    <p:extLst>
      <p:ext uri="{BB962C8B-B14F-4D97-AF65-F5344CB8AC3E}">
        <p14:creationId xmlns:p14="http://schemas.microsoft.com/office/powerpoint/2010/main" val="2669393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d3ebd04c04_0_3807:notes"/>
          <p:cNvSpPr txBox="1">
            <a:spLocks noGrp="1"/>
          </p:cNvSpPr>
          <p:nvPr>
            <p:ph type="body" idx="1"/>
          </p:nvPr>
        </p:nvSpPr>
        <p:spPr>
          <a:xfrm>
            <a:off x="1023142" y="4400550"/>
            <a:ext cx="48117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Mali"/>
              <a:buNone/>
            </a:pPr>
            <a:endParaRPr/>
          </a:p>
        </p:txBody>
      </p:sp>
      <p:sp>
        <p:nvSpPr>
          <p:cNvPr id="481" name="Google Shape;481;g2d3ebd04c04_0_3807:notes"/>
          <p:cNvSpPr>
            <a:spLocks noGrp="1" noRot="1" noChangeAspect="1"/>
          </p:cNvSpPr>
          <p:nvPr>
            <p:ph type="sldImg" idx="2"/>
          </p:nvPr>
        </p:nvSpPr>
        <p:spPr>
          <a:xfrm>
            <a:off x="406400" y="827088"/>
            <a:ext cx="6045200" cy="34020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a:extLst>
            <a:ext uri="{FF2B5EF4-FFF2-40B4-BE49-F238E27FC236}">
              <a16:creationId xmlns:a16="http://schemas.microsoft.com/office/drawing/2014/main" id="{7DF50586-D3E6-C9C9-7DD2-6D4B65FB8A34}"/>
            </a:ext>
          </a:extLst>
        </p:cNvPr>
        <p:cNvGrpSpPr/>
        <p:nvPr/>
      </p:nvGrpSpPr>
      <p:grpSpPr>
        <a:xfrm>
          <a:off x="0" y="0"/>
          <a:ext cx="0" cy="0"/>
          <a:chOff x="0" y="0"/>
          <a:chExt cx="0" cy="0"/>
        </a:xfrm>
      </p:grpSpPr>
      <p:sp>
        <p:nvSpPr>
          <p:cNvPr id="523" name="Google Shape;523;g2d3ebd04c04_0_4729:notes">
            <a:extLst>
              <a:ext uri="{FF2B5EF4-FFF2-40B4-BE49-F238E27FC236}">
                <a16:creationId xmlns:a16="http://schemas.microsoft.com/office/drawing/2014/main" id="{9D8839CA-6368-E147-B050-08F49AA707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g2d3ebd04c04_0_4729:notes">
            <a:extLst>
              <a:ext uri="{FF2B5EF4-FFF2-40B4-BE49-F238E27FC236}">
                <a16:creationId xmlns:a16="http://schemas.microsoft.com/office/drawing/2014/main" id="{AEC7F251-C6ED-04C2-FF74-CE2C9C18DF0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Mali"/>
              <a:buNone/>
            </a:pPr>
            <a:endParaRPr/>
          </a:p>
        </p:txBody>
      </p:sp>
    </p:spTree>
    <p:extLst>
      <p:ext uri="{BB962C8B-B14F-4D97-AF65-F5344CB8AC3E}">
        <p14:creationId xmlns:p14="http://schemas.microsoft.com/office/powerpoint/2010/main" val="3299770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a1c0d86fa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a1c0d86fa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10.png"/><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10.png"/><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11.jpg"/><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11.jpg"/><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10.pn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10.png"/><Relationship Id="rId4" Type="http://schemas.openxmlformats.org/officeDocument/2006/relationships/image" Target="../media/image1.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10.png"/><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10.png"/><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10.png"/><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10.png"/><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1">
    <p:bg>
      <p:bgPr>
        <a:solidFill>
          <a:schemeClr val="accent1"/>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1CDBDFE0-F6BE-4505-5501-D1704EE197C0}"/>
              </a:ext>
            </a:extLst>
          </p:cNvPr>
          <p:cNvSpPr/>
          <p:nvPr/>
        </p:nvSpPr>
        <p:spPr>
          <a:xfrm>
            <a:off x="3504387" y="742376"/>
            <a:ext cx="4784783" cy="6115624"/>
          </a:xfrm>
          <a:custGeom>
            <a:avLst/>
            <a:gdLst>
              <a:gd name="connsiteX0" fmla="*/ 890402 w 3920791"/>
              <a:gd name="connsiteY0" fmla="*/ 79 h 5011176"/>
              <a:gd name="connsiteX1" fmla="*/ 1296848 w 3920791"/>
              <a:gd name="connsiteY1" fmla="*/ 178245 h 5011176"/>
              <a:gd name="connsiteX2" fmla="*/ 3920791 w 3920791"/>
              <a:gd name="connsiteY2" fmla="*/ 2793425 h 5011176"/>
              <a:gd name="connsiteX3" fmla="*/ 1703038 w 3920791"/>
              <a:gd name="connsiteY3" fmla="*/ 5011176 h 5011176"/>
              <a:gd name="connsiteX4" fmla="*/ 0 w 3920791"/>
              <a:gd name="connsiteY4" fmla="*/ 5011176 h 5011176"/>
              <a:gd name="connsiteX5" fmla="*/ 2202835 w 3920791"/>
              <a:gd name="connsiteY5" fmla="*/ 2798191 h 5011176"/>
              <a:gd name="connsiteX6" fmla="*/ 4577 w 3920791"/>
              <a:gd name="connsiteY6" fmla="*/ 593181 h 5011176"/>
              <a:gd name="connsiteX7" fmla="*/ 439243 w 3920791"/>
              <a:gd name="connsiteY7" fmla="*/ 161008 h 5011176"/>
              <a:gd name="connsiteX8" fmla="*/ 890402 w 3920791"/>
              <a:gd name="connsiteY8" fmla="*/ 79 h 501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0791" h="5011176">
                <a:moveTo>
                  <a:pt x="890402" y="79"/>
                </a:moveTo>
                <a:cubicBezTo>
                  <a:pt x="1082295" y="2952"/>
                  <a:pt x="1194521" y="97494"/>
                  <a:pt x="1296848" y="178245"/>
                </a:cubicBezTo>
                <a:lnTo>
                  <a:pt x="3920791" y="2793425"/>
                </a:lnTo>
                <a:lnTo>
                  <a:pt x="1703038" y="5011176"/>
                </a:lnTo>
                <a:lnTo>
                  <a:pt x="0" y="5011176"/>
                </a:lnTo>
                <a:lnTo>
                  <a:pt x="2202835" y="2798191"/>
                </a:lnTo>
                <a:lnTo>
                  <a:pt x="4577" y="593181"/>
                </a:lnTo>
                <a:lnTo>
                  <a:pt x="439243" y="161008"/>
                </a:lnTo>
                <a:cubicBezTo>
                  <a:pt x="531197" y="73914"/>
                  <a:pt x="698509" y="-2794"/>
                  <a:pt x="890402" y="79"/>
                </a:cubicBezTo>
                <a:close/>
              </a:path>
            </a:pathLst>
          </a:cu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99"/>
          </a:p>
        </p:txBody>
      </p:sp>
      <p:sp>
        <p:nvSpPr>
          <p:cNvPr id="13" name="Title 12"/>
          <p:cNvSpPr>
            <a:spLocks noGrp="1"/>
          </p:cNvSpPr>
          <p:nvPr>
            <p:ph type="title"/>
          </p:nvPr>
        </p:nvSpPr>
        <p:spPr>
          <a:xfrm>
            <a:off x="1012575" y="3447761"/>
            <a:ext cx="6235252" cy="443095"/>
          </a:xfrm>
        </p:spPr>
        <p:txBody>
          <a:bodyPr wrap="square" anchor="b">
            <a:spAutoFit/>
          </a:bodyPr>
          <a:lstStyle>
            <a:lvl1pPr algn="l">
              <a:lnSpc>
                <a:spcPct val="90000"/>
              </a:lnSpc>
              <a:defRPr sz="3199" b="1" spc="-30" baseline="0">
                <a:solidFill>
                  <a:schemeClr val="tx2"/>
                </a:solidFill>
                <a:latin typeface="+mj-lt"/>
              </a:defRPr>
            </a:lvl1pPr>
          </a:lstStyle>
          <a:p>
            <a:r>
              <a:rPr lang="en-US"/>
              <a:t>Click to edit Master title style</a:t>
            </a:r>
            <a:endParaRPr lang="en-GB"/>
          </a:p>
        </p:txBody>
      </p:sp>
      <p:sp>
        <p:nvSpPr>
          <p:cNvPr id="3" name="Text Placeholder 2"/>
          <p:cNvSpPr>
            <a:spLocks noGrp="1"/>
          </p:cNvSpPr>
          <p:nvPr>
            <p:ph type="body" sz="quarter" idx="10"/>
          </p:nvPr>
        </p:nvSpPr>
        <p:spPr>
          <a:xfrm>
            <a:off x="1010242" y="4382011"/>
            <a:ext cx="5021325" cy="221856"/>
          </a:xfrm>
        </p:spPr>
        <p:txBody>
          <a:bodyPr wrap="square">
            <a:spAutoFit/>
          </a:bodyPr>
          <a:lstStyle>
            <a:lvl1pPr marL="0" marR="0" indent="0" algn="l" defTabSz="1088449" rtl="0" eaLnBrk="1" fontAlgn="base" latinLnBrk="0" hangingPunct="1">
              <a:lnSpc>
                <a:spcPct val="110000"/>
              </a:lnSpc>
              <a:spcBef>
                <a:spcPts val="0"/>
              </a:spcBef>
              <a:spcAft>
                <a:spcPts val="0"/>
              </a:spcAft>
              <a:buClrTx/>
              <a:buSzTx/>
              <a:buFontTx/>
              <a:buNone/>
              <a:tabLst/>
              <a:defRPr sz="1400" b="0">
                <a:solidFill>
                  <a:schemeClr val="tx2"/>
                </a:solidFill>
              </a:defRPr>
            </a:lvl1pPr>
          </a:lstStyle>
          <a:p>
            <a:pPr lvl="0"/>
            <a:r>
              <a:rPr lang="en-US"/>
              <a:t>Click to edit Master text styles</a:t>
            </a:r>
          </a:p>
        </p:txBody>
      </p:sp>
      <p:sp>
        <p:nvSpPr>
          <p:cNvPr id="7" name="TextBox 6"/>
          <p:cNvSpPr txBox="1"/>
          <p:nvPr/>
        </p:nvSpPr>
        <p:spPr>
          <a:xfrm>
            <a:off x="1012116" y="6197470"/>
            <a:ext cx="5211609" cy="258985"/>
          </a:xfrm>
          <a:prstGeom prst="rect">
            <a:avLst/>
          </a:prstGeom>
          <a:noFill/>
          <a:ln>
            <a:noFill/>
          </a:ln>
          <a:effectLst/>
        </p:spPr>
        <p:txBody>
          <a:bodyPr vert="horz" wrap="square" lIns="0" tIns="0" rIns="0" bIns="0" numCol="1" anchor="t" anchorCtr="0" compatLnSpc="1">
            <a:prstTxWarp prst="textNoShape">
              <a:avLst/>
            </a:prstTxWarp>
            <a:spAutoFit/>
          </a:bodyPr>
          <a:lstStyle/>
          <a:p>
            <a:pPr lvl="0" algn="l" rtl="0" fontAlgn="base">
              <a:lnSpc>
                <a:spcPct val="100000"/>
              </a:lnSpc>
              <a:spcBef>
                <a:spcPts val="0"/>
              </a:spcBef>
              <a:spcAft>
                <a:spcPts val="50"/>
              </a:spcAft>
            </a:pPr>
            <a:r>
              <a:rPr lang="en-US" sz="800" b="0">
                <a:solidFill>
                  <a:schemeClr val="tx2"/>
                </a:solidFill>
                <a:latin typeface="Amalia Medium" pitchFamily="34" charset="0"/>
                <a:ea typeface="+mn-ea"/>
                <a:cs typeface="+mn-cs"/>
              </a:rPr>
              <a:t>Confidential and proprietary</a:t>
            </a:r>
          </a:p>
          <a:p>
            <a:pPr lvl="0" algn="l" rtl="0" fontAlgn="base">
              <a:lnSpc>
                <a:spcPct val="100000"/>
              </a:lnSpc>
              <a:spcBef>
                <a:spcPts val="0"/>
              </a:spcBef>
              <a:spcAft>
                <a:spcPts val="0"/>
              </a:spcAft>
            </a:pPr>
            <a:r>
              <a:rPr lang="en-US" sz="800" b="0">
                <a:solidFill>
                  <a:schemeClr val="tx2"/>
                </a:solidFill>
                <a:latin typeface="+mn-lt"/>
                <a:ea typeface="+mn-ea"/>
                <a:cs typeface="+mn-cs"/>
              </a:rPr>
              <a:t>Any use of this material without specific permission of </a:t>
            </a:r>
            <a:r>
              <a:rPr lang="en-US" sz="800" b="0" err="1">
                <a:solidFill>
                  <a:schemeClr val="tx2"/>
                </a:solidFill>
                <a:latin typeface="+mn-lt"/>
                <a:ea typeface="+mn-ea"/>
                <a:cs typeface="+mn-cs"/>
              </a:rPr>
              <a:t>Raiffeisen</a:t>
            </a:r>
            <a:r>
              <a:rPr lang="en-US" sz="800" b="0">
                <a:solidFill>
                  <a:schemeClr val="tx2"/>
                </a:solidFill>
                <a:latin typeface="+mn-lt"/>
                <a:ea typeface="+mn-ea"/>
                <a:cs typeface="+mn-cs"/>
              </a:rPr>
              <a:t> Bank is strictly prohibited.</a:t>
            </a:r>
            <a:endParaRPr lang="en-GB" sz="800" b="0">
              <a:solidFill>
                <a:schemeClr val="tx2"/>
              </a:solidFill>
              <a:latin typeface="+mn-lt"/>
              <a:ea typeface="+mn-ea"/>
              <a:cs typeface="+mn-cs"/>
            </a:endParaRPr>
          </a:p>
        </p:txBody>
      </p:sp>
      <p:sp>
        <p:nvSpPr>
          <p:cNvPr id="10" name="Freeform 9"/>
          <p:cNvSpPr/>
          <p:nvPr/>
        </p:nvSpPr>
        <p:spPr>
          <a:xfrm flipH="1">
            <a:off x="8828322" y="1282352"/>
            <a:ext cx="1518329" cy="2169415"/>
          </a:xfrm>
          <a:custGeom>
            <a:avLst/>
            <a:gdLst>
              <a:gd name="connsiteX0" fmla="*/ 0 w 3498574"/>
              <a:gd name="connsiteY0" fmla="*/ 533873 h 5009322"/>
              <a:gd name="connsiteX1" fmla="*/ 1965108 w 3498574"/>
              <a:gd name="connsiteY1" fmla="*/ 2498981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53550 w 3498574"/>
              <a:gd name="connsiteY1" fmla="*/ 2482688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41992 w 3498574"/>
              <a:gd name="connsiteY1" fmla="*/ 2497200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465050 w 3509263"/>
              <a:gd name="connsiteY9" fmla="*/ 102231 h 5009322"/>
              <a:gd name="connsiteX10" fmla="*/ 0 w 3509263"/>
              <a:gd name="connsiteY10" fmla="*/ 538314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397553 w 3509263"/>
              <a:gd name="connsiteY9" fmla="*/ 157556 h 5009322"/>
              <a:gd name="connsiteX10" fmla="*/ 0 w 3509263"/>
              <a:gd name="connsiteY10" fmla="*/ 538314 h 5009322"/>
              <a:gd name="connsiteX0" fmla="*/ 0 w 3509263"/>
              <a:gd name="connsiteY0" fmla="*/ 865832 h 5336840"/>
              <a:gd name="connsiteX1" fmla="*/ 1952681 w 3509263"/>
              <a:gd name="connsiteY1" fmla="*/ 2824718 h 5336840"/>
              <a:gd name="connsiteX2" fmla="*/ 10689 w 3509263"/>
              <a:gd name="connsiteY2" fmla="*/ 4791607 h 5336840"/>
              <a:gd name="connsiteX3" fmla="*/ 430973 w 3509263"/>
              <a:gd name="connsiteY3" fmla="*/ 5234609 h 5336840"/>
              <a:gd name="connsiteX4" fmla="*/ 771743 w 3509263"/>
              <a:gd name="connsiteY4" fmla="*/ 5336840 h 5336840"/>
              <a:gd name="connsiteX5" fmla="*/ 1135231 w 3509263"/>
              <a:gd name="connsiteY5" fmla="*/ 5211891 h 5336840"/>
              <a:gd name="connsiteX6" fmla="*/ 3509263 w 3509263"/>
              <a:gd name="connsiteY6" fmla="*/ 2837858 h 5336840"/>
              <a:gd name="connsiteX7" fmla="*/ 1078436 w 3509263"/>
              <a:gd name="connsiteY7" fmla="*/ 418390 h 5336840"/>
              <a:gd name="connsiteX8" fmla="*/ 737666 w 3509263"/>
              <a:gd name="connsiteY8" fmla="*/ 327518 h 5336840"/>
              <a:gd name="connsiteX9" fmla="*/ 397553 w 3509263"/>
              <a:gd name="connsiteY9" fmla="*/ 485074 h 5336840"/>
              <a:gd name="connsiteX10" fmla="*/ 0 w 3509263"/>
              <a:gd name="connsiteY10" fmla="*/ 865832 h 5336840"/>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2840 h 5013848"/>
              <a:gd name="connsiteX1" fmla="*/ 1952681 w 3509263"/>
              <a:gd name="connsiteY1" fmla="*/ 2501726 h 5013848"/>
              <a:gd name="connsiteX2" fmla="*/ 10689 w 3509263"/>
              <a:gd name="connsiteY2" fmla="*/ 4468615 h 5013848"/>
              <a:gd name="connsiteX3" fmla="*/ 430973 w 3509263"/>
              <a:gd name="connsiteY3" fmla="*/ 4911617 h 5013848"/>
              <a:gd name="connsiteX4" fmla="*/ 771743 w 3509263"/>
              <a:gd name="connsiteY4" fmla="*/ 5013848 h 5013848"/>
              <a:gd name="connsiteX5" fmla="*/ 1135231 w 3509263"/>
              <a:gd name="connsiteY5" fmla="*/ 4888899 h 5013848"/>
              <a:gd name="connsiteX6" fmla="*/ 3509263 w 3509263"/>
              <a:gd name="connsiteY6" fmla="*/ 2514866 h 5013848"/>
              <a:gd name="connsiteX7" fmla="*/ 1117296 w 3509263"/>
              <a:gd name="connsiteY7" fmla="*/ 134923 h 5013848"/>
              <a:gd name="connsiteX8" fmla="*/ 737666 w 3509263"/>
              <a:gd name="connsiteY8" fmla="*/ 4526 h 5013848"/>
              <a:gd name="connsiteX9" fmla="*/ 397553 w 3509263"/>
              <a:gd name="connsiteY9" fmla="*/ 162082 h 5013848"/>
              <a:gd name="connsiteX10" fmla="*/ 0 w 3509263"/>
              <a:gd name="connsiteY10" fmla="*/ 542840 h 5013848"/>
              <a:gd name="connsiteX0" fmla="*/ 0 w 3509263"/>
              <a:gd name="connsiteY0" fmla="*/ 526104 h 4997112"/>
              <a:gd name="connsiteX1" fmla="*/ 1952681 w 3509263"/>
              <a:gd name="connsiteY1" fmla="*/ 2484990 h 4997112"/>
              <a:gd name="connsiteX2" fmla="*/ 10689 w 3509263"/>
              <a:gd name="connsiteY2" fmla="*/ 4451879 h 4997112"/>
              <a:gd name="connsiteX3" fmla="*/ 430973 w 3509263"/>
              <a:gd name="connsiteY3" fmla="*/ 4894881 h 4997112"/>
              <a:gd name="connsiteX4" fmla="*/ 771743 w 3509263"/>
              <a:gd name="connsiteY4" fmla="*/ 4997112 h 4997112"/>
              <a:gd name="connsiteX5" fmla="*/ 1135231 w 3509263"/>
              <a:gd name="connsiteY5" fmla="*/ 4872163 h 4997112"/>
              <a:gd name="connsiteX6" fmla="*/ 3509263 w 3509263"/>
              <a:gd name="connsiteY6" fmla="*/ 2498130 h 4997112"/>
              <a:gd name="connsiteX7" fmla="*/ 1117296 w 3509263"/>
              <a:gd name="connsiteY7" fmla="*/ 118187 h 4997112"/>
              <a:gd name="connsiteX8" fmla="*/ 753426 w 3509263"/>
              <a:gd name="connsiteY8" fmla="*/ 4526 h 4997112"/>
              <a:gd name="connsiteX9" fmla="*/ 397553 w 3509263"/>
              <a:gd name="connsiteY9" fmla="*/ 145346 h 4997112"/>
              <a:gd name="connsiteX10" fmla="*/ 0 w 3509263"/>
              <a:gd name="connsiteY10" fmla="*/ 526104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64742 w 3500203"/>
              <a:gd name="connsiteY1" fmla="*/ 25023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5110 w 3505313"/>
              <a:gd name="connsiteY0" fmla="*/ 531610 h 4997112"/>
              <a:gd name="connsiteX1" fmla="*/ 1969852 w 3505313"/>
              <a:gd name="connsiteY1" fmla="*/ 2502390 h 4997112"/>
              <a:gd name="connsiteX2" fmla="*/ 0 w 3505313"/>
              <a:gd name="connsiteY2" fmla="*/ 4481321 h 4997112"/>
              <a:gd name="connsiteX3" fmla="*/ 427023 w 3505313"/>
              <a:gd name="connsiteY3" fmla="*/ 4894881 h 4997112"/>
              <a:gd name="connsiteX4" fmla="*/ 767793 w 3505313"/>
              <a:gd name="connsiteY4" fmla="*/ 4997112 h 4997112"/>
              <a:gd name="connsiteX5" fmla="*/ 1131281 w 3505313"/>
              <a:gd name="connsiteY5" fmla="*/ 4872163 h 4997112"/>
              <a:gd name="connsiteX6" fmla="*/ 3505313 w 3505313"/>
              <a:gd name="connsiteY6" fmla="*/ 2498130 h 4997112"/>
              <a:gd name="connsiteX7" fmla="*/ 1113346 w 3505313"/>
              <a:gd name="connsiteY7" fmla="*/ 118187 h 4997112"/>
              <a:gd name="connsiteX8" fmla="*/ 749476 w 3505313"/>
              <a:gd name="connsiteY8" fmla="*/ 4526 h 4997112"/>
              <a:gd name="connsiteX9" fmla="*/ 393603 w 3505313"/>
              <a:gd name="connsiteY9" fmla="*/ 145346 h 4997112"/>
              <a:gd name="connsiteX10" fmla="*/ 5110 w 3505313"/>
              <a:gd name="connsiteY10" fmla="*/ 531610 h 4997112"/>
              <a:gd name="connsiteX0" fmla="*/ 5110 w 3505313"/>
              <a:gd name="connsiteY0" fmla="*/ 531610 h 5288660"/>
              <a:gd name="connsiteX1" fmla="*/ 1969852 w 3505313"/>
              <a:gd name="connsiteY1" fmla="*/ 2502390 h 5288660"/>
              <a:gd name="connsiteX2" fmla="*/ 0 w 3505313"/>
              <a:gd name="connsiteY2" fmla="*/ 4481321 h 5288660"/>
              <a:gd name="connsiteX3" fmla="*/ 427023 w 3505313"/>
              <a:gd name="connsiteY3" fmla="*/ 4894881 h 5288660"/>
              <a:gd name="connsiteX4" fmla="*/ 767793 w 3505313"/>
              <a:gd name="connsiteY4" fmla="*/ 4997112 h 5288660"/>
              <a:gd name="connsiteX5" fmla="*/ 1131281 w 3505313"/>
              <a:gd name="connsiteY5" fmla="*/ 4872163 h 5288660"/>
              <a:gd name="connsiteX6" fmla="*/ 3505313 w 3505313"/>
              <a:gd name="connsiteY6" fmla="*/ 2498130 h 5288660"/>
              <a:gd name="connsiteX7" fmla="*/ 1113346 w 3505313"/>
              <a:gd name="connsiteY7" fmla="*/ 118187 h 5288660"/>
              <a:gd name="connsiteX8" fmla="*/ 749476 w 3505313"/>
              <a:gd name="connsiteY8" fmla="*/ 4526 h 5288660"/>
              <a:gd name="connsiteX9" fmla="*/ 393603 w 3505313"/>
              <a:gd name="connsiteY9" fmla="*/ 145346 h 5288660"/>
              <a:gd name="connsiteX10" fmla="*/ 5110 w 3505313"/>
              <a:gd name="connsiteY10" fmla="*/ 531610 h 5288660"/>
              <a:gd name="connsiteX0" fmla="*/ 5110 w 3505313"/>
              <a:gd name="connsiteY0" fmla="*/ 531610 h 5000898"/>
              <a:gd name="connsiteX1" fmla="*/ 1969852 w 3505313"/>
              <a:gd name="connsiteY1" fmla="*/ 2502390 h 5000898"/>
              <a:gd name="connsiteX2" fmla="*/ 0 w 3505313"/>
              <a:gd name="connsiteY2" fmla="*/ 4481321 h 5000898"/>
              <a:gd name="connsiteX3" fmla="*/ 427023 w 3505313"/>
              <a:gd name="connsiteY3" fmla="*/ 4894881 h 5000898"/>
              <a:gd name="connsiteX4" fmla="*/ 767793 w 3505313"/>
              <a:gd name="connsiteY4" fmla="*/ 4997112 h 5000898"/>
              <a:gd name="connsiteX5" fmla="*/ 1131281 w 3505313"/>
              <a:gd name="connsiteY5" fmla="*/ 4872163 h 5000898"/>
              <a:gd name="connsiteX6" fmla="*/ 3505313 w 3505313"/>
              <a:gd name="connsiteY6" fmla="*/ 2498130 h 5000898"/>
              <a:gd name="connsiteX7" fmla="*/ 1113346 w 3505313"/>
              <a:gd name="connsiteY7" fmla="*/ 118187 h 5000898"/>
              <a:gd name="connsiteX8" fmla="*/ 749476 w 3505313"/>
              <a:gd name="connsiteY8" fmla="*/ 4526 h 5000898"/>
              <a:gd name="connsiteX9" fmla="*/ 393603 w 3505313"/>
              <a:gd name="connsiteY9" fmla="*/ 145346 h 5000898"/>
              <a:gd name="connsiteX10" fmla="*/ 5110 w 3505313"/>
              <a:gd name="connsiteY10" fmla="*/ 531610 h 5000898"/>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29652 h 5005303"/>
              <a:gd name="connsiteX1" fmla="*/ 1969852 w 3505313"/>
              <a:gd name="connsiteY1" fmla="*/ 2500432 h 5005303"/>
              <a:gd name="connsiteX2" fmla="*/ 0 w 3505313"/>
              <a:gd name="connsiteY2" fmla="*/ 4479363 h 5005303"/>
              <a:gd name="connsiteX3" fmla="*/ 427023 w 3505313"/>
              <a:gd name="connsiteY3" fmla="*/ 4892923 h 5005303"/>
              <a:gd name="connsiteX4" fmla="*/ 787503 w 3505313"/>
              <a:gd name="connsiteY4" fmla="*/ 5001517 h 5005303"/>
              <a:gd name="connsiteX5" fmla="*/ 1131281 w 3505313"/>
              <a:gd name="connsiteY5" fmla="*/ 4870205 h 5005303"/>
              <a:gd name="connsiteX6" fmla="*/ 3505313 w 3505313"/>
              <a:gd name="connsiteY6" fmla="*/ 2496172 h 5005303"/>
              <a:gd name="connsiteX7" fmla="*/ 1160106 w 3505313"/>
              <a:gd name="connsiteY7" fmla="*/ 158794 h 5005303"/>
              <a:gd name="connsiteX8" fmla="*/ 749476 w 3505313"/>
              <a:gd name="connsiteY8" fmla="*/ 2568 h 5005303"/>
              <a:gd name="connsiteX9" fmla="*/ 393603 w 3505313"/>
              <a:gd name="connsiteY9" fmla="*/ 143388 h 5005303"/>
              <a:gd name="connsiteX10" fmla="*/ 5110 w 3505313"/>
              <a:gd name="connsiteY10" fmla="*/ 529652 h 5005303"/>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416 h 5008067"/>
              <a:gd name="connsiteX1" fmla="*/ 1969852 w 3505313"/>
              <a:gd name="connsiteY1" fmla="*/ 2503196 h 5008067"/>
              <a:gd name="connsiteX2" fmla="*/ 0 w 3505313"/>
              <a:gd name="connsiteY2" fmla="*/ 4482127 h 5008067"/>
              <a:gd name="connsiteX3" fmla="*/ 427023 w 3505313"/>
              <a:gd name="connsiteY3" fmla="*/ 4895687 h 5008067"/>
              <a:gd name="connsiteX4" fmla="*/ 787503 w 3505313"/>
              <a:gd name="connsiteY4" fmla="*/ 5004281 h 5008067"/>
              <a:gd name="connsiteX5" fmla="*/ 1131281 w 3505313"/>
              <a:gd name="connsiteY5" fmla="*/ 4872969 h 5008067"/>
              <a:gd name="connsiteX6" fmla="*/ 3505313 w 3505313"/>
              <a:gd name="connsiteY6" fmla="*/ 2498936 h 5008067"/>
              <a:gd name="connsiteX7" fmla="*/ 1160106 w 3505313"/>
              <a:gd name="connsiteY7" fmla="*/ 161558 h 5008067"/>
              <a:gd name="connsiteX8" fmla="*/ 796836 w 3505313"/>
              <a:gd name="connsiteY8" fmla="*/ 2318 h 5008067"/>
              <a:gd name="connsiteX9" fmla="*/ 393603 w 3505313"/>
              <a:gd name="connsiteY9" fmla="*/ 146152 h 5008067"/>
              <a:gd name="connsiteX10" fmla="*/ 5110 w 3505313"/>
              <a:gd name="connsiteY10" fmla="*/ 532416 h 500806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5313" h="5008317">
                <a:moveTo>
                  <a:pt x="5110" y="532666"/>
                </a:moveTo>
                <a:lnTo>
                  <a:pt x="1969852" y="2503446"/>
                </a:lnTo>
                <a:lnTo>
                  <a:pt x="0" y="4482377"/>
                </a:lnTo>
                <a:lnTo>
                  <a:pt x="427023" y="4895937"/>
                </a:lnTo>
                <a:cubicBezTo>
                  <a:pt x="510281" y="4969426"/>
                  <a:pt x="670127" y="5008317"/>
                  <a:pt x="787503" y="5004531"/>
                </a:cubicBezTo>
                <a:cubicBezTo>
                  <a:pt x="904879" y="5000745"/>
                  <a:pt x="1004011" y="4978861"/>
                  <a:pt x="1131281" y="4873219"/>
                </a:cubicBezTo>
                <a:lnTo>
                  <a:pt x="3505313" y="2499186"/>
                </a:lnTo>
                <a:lnTo>
                  <a:pt x="1160106" y="161808"/>
                </a:lnTo>
                <a:cubicBezTo>
                  <a:pt x="1068649" y="89635"/>
                  <a:pt x="968345" y="5136"/>
                  <a:pt x="796836" y="2568"/>
                </a:cubicBezTo>
                <a:cubicBezTo>
                  <a:pt x="625327" y="0"/>
                  <a:pt x="475789" y="68559"/>
                  <a:pt x="393603" y="146402"/>
                </a:cubicBezTo>
                <a:lnTo>
                  <a:pt x="5110" y="53266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pic>
        <p:nvPicPr>
          <p:cNvPr id="4" name="Picture 3" descr="BlackLogo.png">
            <a:extLst>
              <a:ext uri="{FF2B5EF4-FFF2-40B4-BE49-F238E27FC236}">
                <a16:creationId xmlns:a16="http://schemas.microsoft.com/office/drawing/2014/main" id="{26E1E3E9-5EF1-D01A-BE86-BFED1E8DD26D}"/>
              </a:ext>
            </a:extLst>
          </p:cNvPr>
          <p:cNvPicPr>
            <a:picLocks noChangeAspect="1"/>
          </p:cNvPicPr>
          <p:nvPr/>
        </p:nvPicPr>
        <p:blipFill>
          <a:blip r:embed="rId2" cstate="print"/>
          <a:stretch>
            <a:fillRect/>
          </a:stretch>
        </p:blipFill>
        <p:spPr>
          <a:xfrm>
            <a:off x="336860" y="261381"/>
            <a:ext cx="1326436" cy="333971"/>
          </a:xfrm>
          <a:prstGeom prst="rect">
            <a:avLst/>
          </a:prstGeom>
        </p:spPr>
      </p:pic>
    </p:spTree>
    <p:extLst>
      <p:ext uri="{BB962C8B-B14F-4D97-AF65-F5344CB8AC3E}">
        <p14:creationId xmlns:p14="http://schemas.microsoft.com/office/powerpoint/2010/main" val="3225829707"/>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with text and image">
    <p:bg>
      <p:bgPr>
        <a:blipFill dpi="0" rotWithShape="1">
          <a:blip r:embed="rId2" cstate="print">
            <a:lum/>
          </a:blip>
          <a:srcRect/>
          <a:stretch>
            <a:fillRect l="-100" t="-100" r="-100" b="-100"/>
          </a:stretch>
        </a:blip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063A69F-3616-30D9-2351-A568CF1F8BC1}"/>
              </a:ext>
            </a:extLst>
          </p:cNvPr>
          <p:cNvSpPr>
            <a:spLocks noGrp="1"/>
          </p:cNvSpPr>
          <p:nvPr>
            <p:ph type="pic" sz="quarter" idx="11"/>
          </p:nvPr>
        </p:nvSpPr>
        <p:spPr bwMode="auto">
          <a:xfrm>
            <a:off x="0" y="0"/>
            <a:ext cx="12192000" cy="6859740"/>
          </a:xfrm>
          <a:custGeom>
            <a:avLst/>
            <a:gdLst>
              <a:gd name="connsiteX0" fmla="*/ 4291 w 12195175"/>
              <a:gd name="connsiteY0" fmla="*/ 6859588 h 6861328"/>
              <a:gd name="connsiteX1" fmla="*/ 5581594 w 12195175"/>
              <a:gd name="connsiteY1" fmla="*/ 6859588 h 6861328"/>
              <a:gd name="connsiteX2" fmla="*/ 5579868 w 12195175"/>
              <a:gd name="connsiteY2" fmla="*/ 6861328 h 6861328"/>
              <a:gd name="connsiteX3" fmla="*/ 6000280 w 12195175"/>
              <a:gd name="connsiteY3" fmla="*/ 0 h 6861328"/>
              <a:gd name="connsiteX4" fmla="*/ 12195175 w 12195175"/>
              <a:gd name="connsiteY4" fmla="*/ 0 h 6861328"/>
              <a:gd name="connsiteX5" fmla="*/ 12195175 w 12195175"/>
              <a:gd name="connsiteY5" fmla="*/ 6859588 h 6861328"/>
              <a:gd name="connsiteX6" fmla="*/ 5581594 w 12195175"/>
              <a:gd name="connsiteY6" fmla="*/ 6859588 h 6861328"/>
              <a:gd name="connsiteX7" fmla="*/ 5891323 w 12195175"/>
              <a:gd name="connsiteY7" fmla="*/ 6547210 h 6861328"/>
              <a:gd name="connsiteX8" fmla="*/ 5997804 w 12195175"/>
              <a:gd name="connsiteY8" fmla="*/ 6344898 h 6861328"/>
              <a:gd name="connsiteX9" fmla="*/ 6000280 w 12195175"/>
              <a:gd name="connsiteY9" fmla="*/ 0 h 6861328"/>
              <a:gd name="connsiteX10" fmla="*/ 0 w 12195175"/>
              <a:gd name="connsiteY10" fmla="*/ 0 h 6861328"/>
              <a:gd name="connsiteX11" fmla="*/ 4292 w 12195175"/>
              <a:gd name="connsiteY11" fmla="*/ 0 h 6861328"/>
              <a:gd name="connsiteX12" fmla="*/ 4291 w 12195175"/>
              <a:gd name="connsiteY12" fmla="*/ 6859588 h 6861328"/>
              <a:gd name="connsiteX13" fmla="*/ 0 w 12195175"/>
              <a:gd name="connsiteY13" fmla="*/ 6859588 h 68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5175" h="6861328">
                <a:moveTo>
                  <a:pt x="4291" y="6859588"/>
                </a:moveTo>
                <a:lnTo>
                  <a:pt x="5581594" y="6859588"/>
                </a:lnTo>
                <a:lnTo>
                  <a:pt x="5579868" y="6861328"/>
                </a:lnTo>
                <a:close/>
                <a:moveTo>
                  <a:pt x="6000280" y="0"/>
                </a:moveTo>
                <a:lnTo>
                  <a:pt x="12195175" y="0"/>
                </a:lnTo>
                <a:lnTo>
                  <a:pt x="12195175" y="6859588"/>
                </a:lnTo>
                <a:lnTo>
                  <a:pt x="5581594" y="6859588"/>
                </a:lnTo>
                <a:lnTo>
                  <a:pt x="5891323" y="6547210"/>
                </a:lnTo>
                <a:cubicBezTo>
                  <a:pt x="5958263" y="6480608"/>
                  <a:pt x="5997743" y="6394128"/>
                  <a:pt x="5997804" y="6344898"/>
                </a:cubicBezTo>
                <a:cubicBezTo>
                  <a:pt x="5996029" y="6046753"/>
                  <a:pt x="6002055" y="298145"/>
                  <a:pt x="6000280" y="0"/>
                </a:cubicBezTo>
                <a:close/>
                <a:moveTo>
                  <a:pt x="0" y="0"/>
                </a:moveTo>
                <a:lnTo>
                  <a:pt x="4292" y="0"/>
                </a:lnTo>
                <a:cubicBezTo>
                  <a:pt x="4292" y="2286529"/>
                  <a:pt x="4291" y="4573059"/>
                  <a:pt x="4291" y="6859588"/>
                </a:cubicBezTo>
                <a:lnTo>
                  <a:pt x="0" y="6859588"/>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r>
              <a:rPr lang="en-US"/>
              <a:t>Click icon to add picture</a:t>
            </a:r>
            <a:endParaRPr lang="en-AT"/>
          </a:p>
        </p:txBody>
      </p:sp>
      <p:sp>
        <p:nvSpPr>
          <p:cNvPr id="15" name="Freeform 14"/>
          <p:cNvSpPr/>
          <p:nvPr/>
        </p:nvSpPr>
        <p:spPr>
          <a:xfrm rot="10800000">
            <a:off x="10755869" y="4508871"/>
            <a:ext cx="1009093" cy="1441813"/>
          </a:xfrm>
          <a:custGeom>
            <a:avLst/>
            <a:gdLst>
              <a:gd name="connsiteX0" fmla="*/ 0 w 3498574"/>
              <a:gd name="connsiteY0" fmla="*/ 533873 h 5009322"/>
              <a:gd name="connsiteX1" fmla="*/ 1965108 w 3498574"/>
              <a:gd name="connsiteY1" fmla="*/ 2498981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53550 w 3498574"/>
              <a:gd name="connsiteY1" fmla="*/ 2482688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41992 w 3498574"/>
              <a:gd name="connsiteY1" fmla="*/ 2497200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465050 w 3509263"/>
              <a:gd name="connsiteY9" fmla="*/ 102231 h 5009322"/>
              <a:gd name="connsiteX10" fmla="*/ 0 w 3509263"/>
              <a:gd name="connsiteY10" fmla="*/ 538314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397553 w 3509263"/>
              <a:gd name="connsiteY9" fmla="*/ 157556 h 5009322"/>
              <a:gd name="connsiteX10" fmla="*/ 0 w 3509263"/>
              <a:gd name="connsiteY10" fmla="*/ 538314 h 5009322"/>
              <a:gd name="connsiteX0" fmla="*/ 0 w 3509263"/>
              <a:gd name="connsiteY0" fmla="*/ 865832 h 5336840"/>
              <a:gd name="connsiteX1" fmla="*/ 1952681 w 3509263"/>
              <a:gd name="connsiteY1" fmla="*/ 2824718 h 5336840"/>
              <a:gd name="connsiteX2" fmla="*/ 10689 w 3509263"/>
              <a:gd name="connsiteY2" fmla="*/ 4791607 h 5336840"/>
              <a:gd name="connsiteX3" fmla="*/ 430973 w 3509263"/>
              <a:gd name="connsiteY3" fmla="*/ 5234609 h 5336840"/>
              <a:gd name="connsiteX4" fmla="*/ 771743 w 3509263"/>
              <a:gd name="connsiteY4" fmla="*/ 5336840 h 5336840"/>
              <a:gd name="connsiteX5" fmla="*/ 1135231 w 3509263"/>
              <a:gd name="connsiteY5" fmla="*/ 5211891 h 5336840"/>
              <a:gd name="connsiteX6" fmla="*/ 3509263 w 3509263"/>
              <a:gd name="connsiteY6" fmla="*/ 2837858 h 5336840"/>
              <a:gd name="connsiteX7" fmla="*/ 1078436 w 3509263"/>
              <a:gd name="connsiteY7" fmla="*/ 418390 h 5336840"/>
              <a:gd name="connsiteX8" fmla="*/ 737666 w 3509263"/>
              <a:gd name="connsiteY8" fmla="*/ 327518 h 5336840"/>
              <a:gd name="connsiteX9" fmla="*/ 397553 w 3509263"/>
              <a:gd name="connsiteY9" fmla="*/ 485074 h 5336840"/>
              <a:gd name="connsiteX10" fmla="*/ 0 w 3509263"/>
              <a:gd name="connsiteY10" fmla="*/ 865832 h 5336840"/>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2840 h 5013848"/>
              <a:gd name="connsiteX1" fmla="*/ 1952681 w 3509263"/>
              <a:gd name="connsiteY1" fmla="*/ 2501726 h 5013848"/>
              <a:gd name="connsiteX2" fmla="*/ 10689 w 3509263"/>
              <a:gd name="connsiteY2" fmla="*/ 4468615 h 5013848"/>
              <a:gd name="connsiteX3" fmla="*/ 430973 w 3509263"/>
              <a:gd name="connsiteY3" fmla="*/ 4911617 h 5013848"/>
              <a:gd name="connsiteX4" fmla="*/ 771743 w 3509263"/>
              <a:gd name="connsiteY4" fmla="*/ 5013848 h 5013848"/>
              <a:gd name="connsiteX5" fmla="*/ 1135231 w 3509263"/>
              <a:gd name="connsiteY5" fmla="*/ 4888899 h 5013848"/>
              <a:gd name="connsiteX6" fmla="*/ 3509263 w 3509263"/>
              <a:gd name="connsiteY6" fmla="*/ 2514866 h 5013848"/>
              <a:gd name="connsiteX7" fmla="*/ 1117296 w 3509263"/>
              <a:gd name="connsiteY7" fmla="*/ 134923 h 5013848"/>
              <a:gd name="connsiteX8" fmla="*/ 737666 w 3509263"/>
              <a:gd name="connsiteY8" fmla="*/ 4526 h 5013848"/>
              <a:gd name="connsiteX9" fmla="*/ 397553 w 3509263"/>
              <a:gd name="connsiteY9" fmla="*/ 162082 h 5013848"/>
              <a:gd name="connsiteX10" fmla="*/ 0 w 3509263"/>
              <a:gd name="connsiteY10" fmla="*/ 542840 h 5013848"/>
              <a:gd name="connsiteX0" fmla="*/ 0 w 3509263"/>
              <a:gd name="connsiteY0" fmla="*/ 526104 h 4997112"/>
              <a:gd name="connsiteX1" fmla="*/ 1952681 w 3509263"/>
              <a:gd name="connsiteY1" fmla="*/ 2484990 h 4997112"/>
              <a:gd name="connsiteX2" fmla="*/ 10689 w 3509263"/>
              <a:gd name="connsiteY2" fmla="*/ 4451879 h 4997112"/>
              <a:gd name="connsiteX3" fmla="*/ 430973 w 3509263"/>
              <a:gd name="connsiteY3" fmla="*/ 4894881 h 4997112"/>
              <a:gd name="connsiteX4" fmla="*/ 771743 w 3509263"/>
              <a:gd name="connsiteY4" fmla="*/ 4997112 h 4997112"/>
              <a:gd name="connsiteX5" fmla="*/ 1135231 w 3509263"/>
              <a:gd name="connsiteY5" fmla="*/ 4872163 h 4997112"/>
              <a:gd name="connsiteX6" fmla="*/ 3509263 w 3509263"/>
              <a:gd name="connsiteY6" fmla="*/ 2498130 h 4997112"/>
              <a:gd name="connsiteX7" fmla="*/ 1117296 w 3509263"/>
              <a:gd name="connsiteY7" fmla="*/ 118187 h 4997112"/>
              <a:gd name="connsiteX8" fmla="*/ 753426 w 3509263"/>
              <a:gd name="connsiteY8" fmla="*/ 4526 h 4997112"/>
              <a:gd name="connsiteX9" fmla="*/ 397553 w 3509263"/>
              <a:gd name="connsiteY9" fmla="*/ 145346 h 4997112"/>
              <a:gd name="connsiteX10" fmla="*/ 0 w 3509263"/>
              <a:gd name="connsiteY10" fmla="*/ 526104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64742 w 3500203"/>
              <a:gd name="connsiteY1" fmla="*/ 25023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5110 w 3505313"/>
              <a:gd name="connsiteY0" fmla="*/ 531610 h 4997112"/>
              <a:gd name="connsiteX1" fmla="*/ 1969852 w 3505313"/>
              <a:gd name="connsiteY1" fmla="*/ 2502390 h 4997112"/>
              <a:gd name="connsiteX2" fmla="*/ 0 w 3505313"/>
              <a:gd name="connsiteY2" fmla="*/ 4481321 h 4997112"/>
              <a:gd name="connsiteX3" fmla="*/ 427023 w 3505313"/>
              <a:gd name="connsiteY3" fmla="*/ 4894881 h 4997112"/>
              <a:gd name="connsiteX4" fmla="*/ 767793 w 3505313"/>
              <a:gd name="connsiteY4" fmla="*/ 4997112 h 4997112"/>
              <a:gd name="connsiteX5" fmla="*/ 1131281 w 3505313"/>
              <a:gd name="connsiteY5" fmla="*/ 4872163 h 4997112"/>
              <a:gd name="connsiteX6" fmla="*/ 3505313 w 3505313"/>
              <a:gd name="connsiteY6" fmla="*/ 2498130 h 4997112"/>
              <a:gd name="connsiteX7" fmla="*/ 1113346 w 3505313"/>
              <a:gd name="connsiteY7" fmla="*/ 118187 h 4997112"/>
              <a:gd name="connsiteX8" fmla="*/ 749476 w 3505313"/>
              <a:gd name="connsiteY8" fmla="*/ 4526 h 4997112"/>
              <a:gd name="connsiteX9" fmla="*/ 393603 w 3505313"/>
              <a:gd name="connsiteY9" fmla="*/ 145346 h 4997112"/>
              <a:gd name="connsiteX10" fmla="*/ 5110 w 3505313"/>
              <a:gd name="connsiteY10" fmla="*/ 531610 h 4997112"/>
              <a:gd name="connsiteX0" fmla="*/ 5110 w 3505313"/>
              <a:gd name="connsiteY0" fmla="*/ 531610 h 5288660"/>
              <a:gd name="connsiteX1" fmla="*/ 1969852 w 3505313"/>
              <a:gd name="connsiteY1" fmla="*/ 2502390 h 5288660"/>
              <a:gd name="connsiteX2" fmla="*/ 0 w 3505313"/>
              <a:gd name="connsiteY2" fmla="*/ 4481321 h 5288660"/>
              <a:gd name="connsiteX3" fmla="*/ 427023 w 3505313"/>
              <a:gd name="connsiteY3" fmla="*/ 4894881 h 5288660"/>
              <a:gd name="connsiteX4" fmla="*/ 767793 w 3505313"/>
              <a:gd name="connsiteY4" fmla="*/ 4997112 h 5288660"/>
              <a:gd name="connsiteX5" fmla="*/ 1131281 w 3505313"/>
              <a:gd name="connsiteY5" fmla="*/ 4872163 h 5288660"/>
              <a:gd name="connsiteX6" fmla="*/ 3505313 w 3505313"/>
              <a:gd name="connsiteY6" fmla="*/ 2498130 h 5288660"/>
              <a:gd name="connsiteX7" fmla="*/ 1113346 w 3505313"/>
              <a:gd name="connsiteY7" fmla="*/ 118187 h 5288660"/>
              <a:gd name="connsiteX8" fmla="*/ 749476 w 3505313"/>
              <a:gd name="connsiteY8" fmla="*/ 4526 h 5288660"/>
              <a:gd name="connsiteX9" fmla="*/ 393603 w 3505313"/>
              <a:gd name="connsiteY9" fmla="*/ 145346 h 5288660"/>
              <a:gd name="connsiteX10" fmla="*/ 5110 w 3505313"/>
              <a:gd name="connsiteY10" fmla="*/ 531610 h 5288660"/>
              <a:gd name="connsiteX0" fmla="*/ 5110 w 3505313"/>
              <a:gd name="connsiteY0" fmla="*/ 531610 h 5000898"/>
              <a:gd name="connsiteX1" fmla="*/ 1969852 w 3505313"/>
              <a:gd name="connsiteY1" fmla="*/ 2502390 h 5000898"/>
              <a:gd name="connsiteX2" fmla="*/ 0 w 3505313"/>
              <a:gd name="connsiteY2" fmla="*/ 4481321 h 5000898"/>
              <a:gd name="connsiteX3" fmla="*/ 427023 w 3505313"/>
              <a:gd name="connsiteY3" fmla="*/ 4894881 h 5000898"/>
              <a:gd name="connsiteX4" fmla="*/ 767793 w 3505313"/>
              <a:gd name="connsiteY4" fmla="*/ 4997112 h 5000898"/>
              <a:gd name="connsiteX5" fmla="*/ 1131281 w 3505313"/>
              <a:gd name="connsiteY5" fmla="*/ 4872163 h 5000898"/>
              <a:gd name="connsiteX6" fmla="*/ 3505313 w 3505313"/>
              <a:gd name="connsiteY6" fmla="*/ 2498130 h 5000898"/>
              <a:gd name="connsiteX7" fmla="*/ 1113346 w 3505313"/>
              <a:gd name="connsiteY7" fmla="*/ 118187 h 5000898"/>
              <a:gd name="connsiteX8" fmla="*/ 749476 w 3505313"/>
              <a:gd name="connsiteY8" fmla="*/ 4526 h 5000898"/>
              <a:gd name="connsiteX9" fmla="*/ 393603 w 3505313"/>
              <a:gd name="connsiteY9" fmla="*/ 145346 h 5000898"/>
              <a:gd name="connsiteX10" fmla="*/ 5110 w 3505313"/>
              <a:gd name="connsiteY10" fmla="*/ 531610 h 5000898"/>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29652 h 5005303"/>
              <a:gd name="connsiteX1" fmla="*/ 1969852 w 3505313"/>
              <a:gd name="connsiteY1" fmla="*/ 2500432 h 5005303"/>
              <a:gd name="connsiteX2" fmla="*/ 0 w 3505313"/>
              <a:gd name="connsiteY2" fmla="*/ 4479363 h 5005303"/>
              <a:gd name="connsiteX3" fmla="*/ 427023 w 3505313"/>
              <a:gd name="connsiteY3" fmla="*/ 4892923 h 5005303"/>
              <a:gd name="connsiteX4" fmla="*/ 787503 w 3505313"/>
              <a:gd name="connsiteY4" fmla="*/ 5001517 h 5005303"/>
              <a:gd name="connsiteX5" fmla="*/ 1131281 w 3505313"/>
              <a:gd name="connsiteY5" fmla="*/ 4870205 h 5005303"/>
              <a:gd name="connsiteX6" fmla="*/ 3505313 w 3505313"/>
              <a:gd name="connsiteY6" fmla="*/ 2496172 h 5005303"/>
              <a:gd name="connsiteX7" fmla="*/ 1160106 w 3505313"/>
              <a:gd name="connsiteY7" fmla="*/ 158794 h 5005303"/>
              <a:gd name="connsiteX8" fmla="*/ 749476 w 3505313"/>
              <a:gd name="connsiteY8" fmla="*/ 2568 h 5005303"/>
              <a:gd name="connsiteX9" fmla="*/ 393603 w 3505313"/>
              <a:gd name="connsiteY9" fmla="*/ 143388 h 5005303"/>
              <a:gd name="connsiteX10" fmla="*/ 5110 w 3505313"/>
              <a:gd name="connsiteY10" fmla="*/ 529652 h 5005303"/>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416 h 5008067"/>
              <a:gd name="connsiteX1" fmla="*/ 1969852 w 3505313"/>
              <a:gd name="connsiteY1" fmla="*/ 2503196 h 5008067"/>
              <a:gd name="connsiteX2" fmla="*/ 0 w 3505313"/>
              <a:gd name="connsiteY2" fmla="*/ 4482127 h 5008067"/>
              <a:gd name="connsiteX3" fmla="*/ 427023 w 3505313"/>
              <a:gd name="connsiteY3" fmla="*/ 4895687 h 5008067"/>
              <a:gd name="connsiteX4" fmla="*/ 787503 w 3505313"/>
              <a:gd name="connsiteY4" fmla="*/ 5004281 h 5008067"/>
              <a:gd name="connsiteX5" fmla="*/ 1131281 w 3505313"/>
              <a:gd name="connsiteY5" fmla="*/ 4872969 h 5008067"/>
              <a:gd name="connsiteX6" fmla="*/ 3505313 w 3505313"/>
              <a:gd name="connsiteY6" fmla="*/ 2498936 h 5008067"/>
              <a:gd name="connsiteX7" fmla="*/ 1160106 w 3505313"/>
              <a:gd name="connsiteY7" fmla="*/ 161558 h 5008067"/>
              <a:gd name="connsiteX8" fmla="*/ 796836 w 3505313"/>
              <a:gd name="connsiteY8" fmla="*/ 2318 h 5008067"/>
              <a:gd name="connsiteX9" fmla="*/ 393603 w 3505313"/>
              <a:gd name="connsiteY9" fmla="*/ 146152 h 5008067"/>
              <a:gd name="connsiteX10" fmla="*/ 5110 w 3505313"/>
              <a:gd name="connsiteY10" fmla="*/ 532416 h 500806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5313" h="5008317">
                <a:moveTo>
                  <a:pt x="5110" y="532666"/>
                </a:moveTo>
                <a:lnTo>
                  <a:pt x="1969852" y="2503446"/>
                </a:lnTo>
                <a:lnTo>
                  <a:pt x="0" y="4482377"/>
                </a:lnTo>
                <a:lnTo>
                  <a:pt x="427023" y="4895937"/>
                </a:lnTo>
                <a:cubicBezTo>
                  <a:pt x="510281" y="4969426"/>
                  <a:pt x="670127" y="5008317"/>
                  <a:pt x="787503" y="5004531"/>
                </a:cubicBezTo>
                <a:cubicBezTo>
                  <a:pt x="904879" y="5000745"/>
                  <a:pt x="1004011" y="4978861"/>
                  <a:pt x="1131281" y="4873219"/>
                </a:cubicBezTo>
                <a:lnTo>
                  <a:pt x="3505313" y="2499186"/>
                </a:lnTo>
                <a:lnTo>
                  <a:pt x="1160106" y="161808"/>
                </a:lnTo>
                <a:cubicBezTo>
                  <a:pt x="1068649" y="89635"/>
                  <a:pt x="968345" y="5136"/>
                  <a:pt x="796836" y="2568"/>
                </a:cubicBezTo>
                <a:cubicBezTo>
                  <a:pt x="625327" y="0"/>
                  <a:pt x="475789" y="68559"/>
                  <a:pt x="393603" y="146402"/>
                </a:cubicBezTo>
                <a:lnTo>
                  <a:pt x="5110" y="53266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12" name="Freeform 11"/>
          <p:cNvSpPr/>
          <p:nvPr/>
        </p:nvSpPr>
        <p:spPr>
          <a:xfrm>
            <a:off x="0" y="0"/>
            <a:ext cx="5996202" cy="6859740"/>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7764" h="6861328">
                <a:moveTo>
                  <a:pt x="0" y="6859588"/>
                </a:moveTo>
                <a:lnTo>
                  <a:pt x="5575577" y="6861328"/>
                </a:lnTo>
                <a:lnTo>
                  <a:pt x="5887032" y="6547210"/>
                </a:lnTo>
                <a:cubicBezTo>
                  <a:pt x="5953972" y="6480608"/>
                  <a:pt x="5993452" y="6394128"/>
                  <a:pt x="5993513" y="6344898"/>
                </a:cubicBezTo>
                <a:cubicBezTo>
                  <a:pt x="5991738" y="6046753"/>
                  <a:pt x="5997764" y="298145"/>
                  <a:pt x="5995989" y="0"/>
                </a:cubicBezTo>
                <a:lnTo>
                  <a:pt x="1" y="0"/>
                </a:lnTo>
                <a:cubicBezTo>
                  <a:pt x="1" y="2286529"/>
                  <a:pt x="0" y="4573059"/>
                  <a:pt x="0" y="6859588"/>
                </a:cubicBez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14" name="Freeform 13"/>
          <p:cNvSpPr/>
          <p:nvPr/>
        </p:nvSpPr>
        <p:spPr>
          <a:xfrm>
            <a:off x="0" y="0"/>
            <a:ext cx="5258936" cy="6859740"/>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737458 w 5997764"/>
              <a:gd name="connsiteY5" fmla="*/ 0 h 6861328"/>
              <a:gd name="connsiteX6" fmla="*/ 0 w 5997764"/>
              <a:gd name="connsiteY6" fmla="*/ 6859588 h 6861328"/>
              <a:gd name="connsiteX0" fmla="*/ 0 w 5260306"/>
              <a:gd name="connsiteY0" fmla="*/ 6859588 h 6861328"/>
              <a:gd name="connsiteX1" fmla="*/ 4838119 w 5260306"/>
              <a:gd name="connsiteY1" fmla="*/ 6861328 h 6861328"/>
              <a:gd name="connsiteX2" fmla="*/ 5149574 w 5260306"/>
              <a:gd name="connsiteY2" fmla="*/ 6547210 h 6861328"/>
              <a:gd name="connsiteX3" fmla="*/ 5256055 w 5260306"/>
              <a:gd name="connsiteY3" fmla="*/ 6344898 h 6861328"/>
              <a:gd name="connsiteX4" fmla="*/ 5258531 w 5260306"/>
              <a:gd name="connsiteY4" fmla="*/ 0 h 6861328"/>
              <a:gd name="connsiteX5" fmla="*/ 0 w 5260306"/>
              <a:gd name="connsiteY5" fmla="*/ 0 h 6861328"/>
              <a:gd name="connsiteX6" fmla="*/ 0 w 5260306"/>
              <a:gd name="connsiteY6" fmla="*/ 6859588 h 68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0306" h="6861328">
                <a:moveTo>
                  <a:pt x="0" y="6859588"/>
                </a:moveTo>
                <a:lnTo>
                  <a:pt x="4838119" y="6861328"/>
                </a:lnTo>
                <a:lnTo>
                  <a:pt x="5149574" y="6547210"/>
                </a:lnTo>
                <a:cubicBezTo>
                  <a:pt x="5216514" y="6480608"/>
                  <a:pt x="5255994" y="6394128"/>
                  <a:pt x="5256055" y="6344898"/>
                </a:cubicBezTo>
                <a:cubicBezTo>
                  <a:pt x="5254280" y="6046753"/>
                  <a:pt x="5260306" y="298145"/>
                  <a:pt x="5258531" y="0"/>
                </a:cubicBezTo>
                <a:lnTo>
                  <a:pt x="0" y="0"/>
                </a:lnTo>
                <a:lnTo>
                  <a:pt x="0" y="685958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18" name="TextBox 17"/>
          <p:cNvSpPr txBox="1"/>
          <p:nvPr/>
        </p:nvSpPr>
        <p:spPr>
          <a:xfrm>
            <a:off x="0" y="7316532"/>
            <a:ext cx="12192000" cy="4103506"/>
          </a:xfrm>
          <a:prstGeom prst="rect">
            <a:avLst/>
          </a:prstGeom>
          <a:solidFill>
            <a:schemeClr val="tx2">
              <a:lumMod val="25000"/>
              <a:lumOff val="75000"/>
            </a:schemeClr>
          </a:solidFill>
        </p:spPr>
        <p:txBody>
          <a:bodyPr wrap="square" lIns="6370341" tIns="467878" rIns="755803" bIns="0" rtlCol="0">
            <a:noAutofit/>
          </a:bodyPr>
          <a:lstStyle/>
          <a:p>
            <a:r>
              <a:rPr lang="en-US" sz="1400" b="1">
                <a:solidFill>
                  <a:schemeClr val="tx2"/>
                </a:solidFill>
                <a:latin typeface="+mn-lt"/>
              </a:rPr>
              <a:t>INSTRUCTIONS</a:t>
            </a:r>
            <a:r>
              <a:rPr lang="en-US" sz="1400" b="1" baseline="0">
                <a:solidFill>
                  <a:schemeClr val="tx2"/>
                </a:solidFill>
                <a:latin typeface="+mn-lt"/>
              </a:rPr>
              <a:t>: </a:t>
            </a:r>
            <a:r>
              <a:rPr lang="en-US" sz="1400">
                <a:solidFill>
                  <a:schemeClr val="tx2"/>
                </a:solidFill>
                <a:latin typeface="+mn-lt"/>
              </a:rPr>
              <a:t>To insert a background </a:t>
            </a:r>
          </a:p>
          <a:p>
            <a:r>
              <a:rPr lang="en-US" sz="1400">
                <a:solidFill>
                  <a:schemeClr val="tx2"/>
                </a:solidFill>
                <a:latin typeface="Amalia Medium" pitchFamily="34" charset="0"/>
              </a:rPr>
              <a:t>Right click </a:t>
            </a:r>
            <a:r>
              <a:rPr lang="en-US" sz="1400">
                <a:solidFill>
                  <a:schemeClr val="tx2"/>
                </a:solidFill>
                <a:latin typeface="+mn-lt"/>
              </a:rPr>
              <a:t>the background area (being careful not to click</a:t>
            </a:r>
            <a:r>
              <a:rPr lang="en-US" sz="1400" baseline="0">
                <a:solidFill>
                  <a:schemeClr val="tx2"/>
                </a:solidFill>
                <a:latin typeface="+mn-lt"/>
              </a:rPr>
              <a:t> on any text boxes) </a:t>
            </a:r>
          </a:p>
          <a:p>
            <a:r>
              <a:rPr lang="en-US" sz="1400">
                <a:solidFill>
                  <a:schemeClr val="tx2"/>
                </a:solidFill>
                <a:latin typeface="+mn-lt"/>
              </a:rPr>
              <a:t>A</a:t>
            </a:r>
            <a:r>
              <a:rPr lang="en-US" sz="1400" baseline="0">
                <a:solidFill>
                  <a:schemeClr val="tx2"/>
                </a:solidFill>
                <a:latin typeface="+mn-lt"/>
              </a:rPr>
              <a:t> menu will pop up. From is select </a:t>
            </a:r>
            <a:r>
              <a:rPr lang="en-US" sz="1400" baseline="0">
                <a:solidFill>
                  <a:schemeClr val="tx2"/>
                </a:solidFill>
                <a:latin typeface="Amalia Medium" pitchFamily="34" charset="0"/>
              </a:rPr>
              <a:t>Format background </a:t>
            </a:r>
            <a:r>
              <a:rPr lang="en-US" sz="1400" baseline="0">
                <a:solidFill>
                  <a:schemeClr val="tx2"/>
                </a:solidFill>
                <a:latin typeface="+mn-lt"/>
              </a:rPr>
              <a:t>this will launch a window. </a:t>
            </a:r>
          </a:p>
          <a:p>
            <a:r>
              <a:rPr lang="en-US" sz="1400" baseline="0">
                <a:solidFill>
                  <a:schemeClr val="tx2"/>
                </a:solidFill>
                <a:latin typeface="+mn-lt"/>
              </a:rPr>
              <a:t>With the </a:t>
            </a:r>
            <a:r>
              <a:rPr lang="en-US" sz="1400" baseline="0">
                <a:solidFill>
                  <a:schemeClr val="tx2"/>
                </a:solidFill>
                <a:latin typeface="Amalia Medium" pitchFamily="34" charset="0"/>
              </a:rPr>
              <a:t>Fill tab </a:t>
            </a:r>
            <a:r>
              <a:rPr lang="en-US" sz="1400" baseline="0">
                <a:solidFill>
                  <a:schemeClr val="tx2"/>
                </a:solidFill>
                <a:latin typeface="+mn-lt"/>
              </a:rPr>
              <a:t>selected, click on the </a:t>
            </a:r>
            <a:r>
              <a:rPr lang="en-US" sz="1400" baseline="0">
                <a:solidFill>
                  <a:schemeClr val="tx2"/>
                </a:solidFill>
                <a:latin typeface="Amalia Medium" pitchFamily="34" charset="0"/>
              </a:rPr>
              <a:t>Picture or texture fill </a:t>
            </a:r>
            <a:r>
              <a:rPr lang="en-US" sz="1400" baseline="0">
                <a:solidFill>
                  <a:schemeClr val="tx2"/>
                </a:solidFill>
                <a:latin typeface="+mn-lt"/>
              </a:rPr>
              <a:t>then click the </a:t>
            </a:r>
            <a:r>
              <a:rPr lang="en-US" sz="1400" baseline="0">
                <a:solidFill>
                  <a:schemeClr val="tx2"/>
                </a:solidFill>
                <a:latin typeface="Amalia Medium" pitchFamily="34" charset="0"/>
              </a:rPr>
              <a:t>Insert from: (select) File… button</a:t>
            </a:r>
          </a:p>
          <a:p>
            <a:r>
              <a:rPr lang="en-US" sz="1400" baseline="0">
                <a:solidFill>
                  <a:schemeClr val="tx2"/>
                </a:solidFill>
                <a:latin typeface="+mn-lt"/>
              </a:rPr>
              <a:t>Make sure all Offsets are set to 0%</a:t>
            </a:r>
          </a:p>
          <a:p>
            <a:endParaRPr lang="en-US" sz="1400" baseline="0">
              <a:solidFill>
                <a:schemeClr val="tx2"/>
              </a:solidFill>
              <a:latin typeface="+mn-lt"/>
            </a:endParaRPr>
          </a:p>
          <a:p>
            <a:r>
              <a:rPr lang="en-US" sz="1400" b="1" baseline="0">
                <a:solidFill>
                  <a:schemeClr val="tx2"/>
                </a:solidFill>
                <a:latin typeface="+mn-lt"/>
              </a:rPr>
              <a:t>NOTE: </a:t>
            </a:r>
            <a:r>
              <a:rPr lang="en-US" sz="1400" baseline="0">
                <a:solidFill>
                  <a:schemeClr val="tx2"/>
                </a:solidFill>
                <a:latin typeface="Amalia Medium" pitchFamily="34" charset="0"/>
              </a:rPr>
              <a:t>The image needs to be the same size as the whole slide (W 33.87cm x H 19.05cm)</a:t>
            </a:r>
            <a:r>
              <a:rPr lang="en-US" sz="1400" baseline="0">
                <a:solidFill>
                  <a:schemeClr val="tx2"/>
                </a:solidFill>
                <a:latin typeface="+mn-lt"/>
              </a:rPr>
              <a:t> if it is not it will distort.</a:t>
            </a:r>
          </a:p>
          <a:p>
            <a:r>
              <a:rPr lang="en-US" sz="1400" baseline="0">
                <a:solidFill>
                  <a:schemeClr val="tx2"/>
                </a:solidFill>
                <a:latin typeface="+mn-lt"/>
              </a:rPr>
              <a:t>You can bring the image into PowerPoint and crop it to size then save out as a PNG or JPEG if it is not already the correct size.</a:t>
            </a:r>
          </a:p>
          <a:p>
            <a:endParaRPr lang="en-US" sz="1400" baseline="0">
              <a:solidFill>
                <a:schemeClr val="tx2"/>
              </a:solidFill>
              <a:latin typeface="+mn-lt"/>
            </a:endParaRPr>
          </a:p>
          <a:p>
            <a:r>
              <a:rPr lang="en-US" sz="1400" baseline="0">
                <a:solidFill>
                  <a:schemeClr val="tx2"/>
                </a:solidFill>
                <a:latin typeface="+mn-lt"/>
              </a:rPr>
              <a:t> </a:t>
            </a:r>
            <a:endParaRPr lang="en-GB" sz="1400">
              <a:solidFill>
                <a:schemeClr val="tx2"/>
              </a:solidFill>
              <a:latin typeface="+mn-lt"/>
            </a:endParaRPr>
          </a:p>
        </p:txBody>
      </p:sp>
      <p:sp>
        <p:nvSpPr>
          <p:cNvPr id="5" name="TextBox 4">
            <a:extLst>
              <a:ext uri="{FF2B5EF4-FFF2-40B4-BE49-F238E27FC236}">
                <a16:creationId xmlns:a16="http://schemas.microsoft.com/office/drawing/2014/main" id="{EE228620-190D-55F6-9574-BB3CE2B8CDE3}"/>
              </a:ext>
            </a:extLst>
          </p:cNvPr>
          <p:cNvSpPr txBox="1"/>
          <p:nvPr/>
        </p:nvSpPr>
        <p:spPr>
          <a:xfrm>
            <a:off x="0" y="-2906237"/>
            <a:ext cx="12192000" cy="2231731"/>
          </a:xfrm>
          <a:prstGeom prst="rect">
            <a:avLst/>
          </a:prstGeom>
          <a:solidFill>
            <a:schemeClr val="tx2">
              <a:lumMod val="25000"/>
              <a:lumOff val="75000"/>
            </a:schemeClr>
          </a:solidFill>
        </p:spPr>
        <p:txBody>
          <a:bodyPr wrap="square" lIns="431888" tIns="467878" rIns="755803" bIns="0" rtlCol="0">
            <a:noAutofit/>
          </a:bodyPr>
          <a:lstStyle/>
          <a:p>
            <a:r>
              <a:rPr lang="en-US" sz="1400" b="1">
                <a:solidFill>
                  <a:schemeClr val="tx2"/>
                </a:solidFill>
                <a:latin typeface="+mn-lt"/>
              </a:rPr>
              <a:t>INSTRUCTIONS</a:t>
            </a:r>
            <a:r>
              <a:rPr lang="en-US" sz="1400" b="1" baseline="0">
                <a:solidFill>
                  <a:schemeClr val="tx2"/>
                </a:solidFill>
                <a:latin typeface="+mn-lt"/>
              </a:rPr>
              <a:t>: </a:t>
            </a:r>
            <a:r>
              <a:rPr lang="en-US" sz="1400">
                <a:solidFill>
                  <a:schemeClr val="tx2"/>
                </a:solidFill>
                <a:latin typeface="+mn-lt"/>
              </a:rPr>
              <a:t>To change the picture</a:t>
            </a:r>
          </a:p>
          <a:p>
            <a:r>
              <a:rPr lang="en-US" sz="1400">
                <a:solidFill>
                  <a:schemeClr val="tx2"/>
                </a:solidFill>
                <a:latin typeface="Amalia Medium" pitchFamily="34" charset="0"/>
              </a:rPr>
              <a:t>Double click on the existing image.</a:t>
            </a:r>
            <a:endParaRPr lang="en-US" sz="1400" baseline="0">
              <a:solidFill>
                <a:schemeClr val="tx2"/>
              </a:solidFill>
              <a:latin typeface="+mn-lt"/>
            </a:endParaRPr>
          </a:p>
          <a:p>
            <a:r>
              <a:rPr lang="en-US" sz="1400" baseline="0">
                <a:solidFill>
                  <a:schemeClr val="tx2"/>
                </a:solidFill>
                <a:latin typeface="+mn-lt"/>
              </a:rPr>
              <a:t>The picture format tab will open. You will then see a small icon of an image with an arrow. </a:t>
            </a:r>
          </a:p>
          <a:p>
            <a:r>
              <a:rPr lang="en-US" sz="1400" baseline="0">
                <a:solidFill>
                  <a:schemeClr val="tx2"/>
                </a:solidFill>
                <a:latin typeface="+mn-lt"/>
              </a:rPr>
              <a:t>Click on the icon and select the image you would like to use. </a:t>
            </a:r>
          </a:p>
          <a:p>
            <a:r>
              <a:rPr lang="en-US" sz="1400" baseline="0">
                <a:solidFill>
                  <a:schemeClr val="tx2"/>
                </a:solidFill>
                <a:latin typeface="+mn-lt"/>
              </a:rPr>
              <a:t>Once the image has changed, double click on the new image and click on the crop icon to crop the image. You can crop/ move the image around as required.</a:t>
            </a:r>
          </a:p>
          <a:p>
            <a:r>
              <a:rPr lang="en-US" sz="1400" baseline="0">
                <a:solidFill>
                  <a:schemeClr val="tx2"/>
                </a:solidFill>
                <a:latin typeface="+mn-lt"/>
              </a:rPr>
              <a:t> </a:t>
            </a:r>
            <a:endParaRPr lang="en-GB" sz="1400">
              <a:solidFill>
                <a:schemeClr val="tx2"/>
              </a:solidFill>
              <a:latin typeface="+mn-lt"/>
            </a:endParaRPr>
          </a:p>
        </p:txBody>
      </p:sp>
      <p:sp>
        <p:nvSpPr>
          <p:cNvPr id="3" name="Title 12">
            <a:extLst>
              <a:ext uri="{FF2B5EF4-FFF2-40B4-BE49-F238E27FC236}">
                <a16:creationId xmlns:a16="http://schemas.microsoft.com/office/drawing/2014/main" id="{E027FD55-6B36-9B2F-C595-E57ECFBA3BFE}"/>
              </a:ext>
            </a:extLst>
          </p:cNvPr>
          <p:cNvSpPr>
            <a:spLocks noGrp="1"/>
          </p:cNvSpPr>
          <p:nvPr>
            <p:ph type="title"/>
          </p:nvPr>
        </p:nvSpPr>
        <p:spPr>
          <a:xfrm>
            <a:off x="336860" y="1413243"/>
            <a:ext cx="3671452" cy="800034"/>
          </a:xfrm>
        </p:spPr>
        <p:txBody>
          <a:bodyPr wrap="square" anchor="b">
            <a:spAutoFit/>
          </a:bodyPr>
          <a:lstStyle>
            <a:lvl1pPr algn="l">
              <a:lnSpc>
                <a:spcPct val="100000"/>
              </a:lnSpc>
              <a:defRPr sz="2599" b="1">
                <a:solidFill>
                  <a:schemeClr val="tx2"/>
                </a:solidFill>
                <a:latin typeface="+mj-lt"/>
              </a:defRPr>
            </a:lvl1pPr>
          </a:lstStyle>
          <a:p>
            <a:r>
              <a:rPr lang="en-US"/>
              <a:t>Click to edit Master title style</a:t>
            </a:r>
            <a:endParaRPr lang="en-GB"/>
          </a:p>
        </p:txBody>
      </p:sp>
      <p:sp>
        <p:nvSpPr>
          <p:cNvPr id="4" name="Text Placeholder 2">
            <a:extLst>
              <a:ext uri="{FF2B5EF4-FFF2-40B4-BE49-F238E27FC236}">
                <a16:creationId xmlns:a16="http://schemas.microsoft.com/office/drawing/2014/main" id="{4F66A6EE-2C83-B3C2-5277-EE7A80C7EA2B}"/>
              </a:ext>
            </a:extLst>
          </p:cNvPr>
          <p:cNvSpPr>
            <a:spLocks noGrp="1"/>
          </p:cNvSpPr>
          <p:nvPr>
            <p:ph type="body" sz="quarter" idx="10"/>
          </p:nvPr>
        </p:nvSpPr>
        <p:spPr>
          <a:xfrm>
            <a:off x="336860" y="2322713"/>
            <a:ext cx="3671452" cy="226677"/>
          </a:xfrm>
        </p:spPr>
        <p:txBody>
          <a:bodyPr wrap="square">
            <a:spAutoFit/>
          </a:bodyPr>
          <a:lstStyle>
            <a:lvl1pPr marL="0" marR="0" indent="0" algn="l" defTabSz="1088449" rtl="0" eaLnBrk="1" fontAlgn="base" latinLnBrk="0" hangingPunct="1">
              <a:lnSpc>
                <a:spcPct val="113000"/>
              </a:lnSpc>
              <a:spcBef>
                <a:spcPts val="0"/>
              </a:spcBef>
              <a:spcAft>
                <a:spcPts val="0"/>
              </a:spcAft>
              <a:buClrTx/>
              <a:buSzTx/>
              <a:buFontTx/>
              <a:buNone/>
              <a:tabLst/>
              <a:defRPr sz="1400" b="0" baseline="0">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C3428DE3-779E-AA7F-8AFF-E1B9201879F6}"/>
              </a:ext>
            </a:extLst>
          </p:cNvPr>
          <p:cNvSpPr>
            <a:spLocks noGrp="1"/>
          </p:cNvSpPr>
          <p:nvPr>
            <p:ph type="body" sz="quarter" idx="12"/>
          </p:nvPr>
        </p:nvSpPr>
        <p:spPr>
          <a:xfrm>
            <a:off x="336463" y="2826653"/>
            <a:ext cx="3672519" cy="3311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8" name="Text Placeholder 3">
            <a:extLst>
              <a:ext uri="{FF2B5EF4-FFF2-40B4-BE49-F238E27FC236}">
                <a16:creationId xmlns:a16="http://schemas.microsoft.com/office/drawing/2014/main" id="{10B9F5B8-948D-1A43-8006-A421F0CB3F04}"/>
              </a:ext>
            </a:extLst>
          </p:cNvPr>
          <p:cNvSpPr>
            <a:spLocks noGrp="1"/>
          </p:cNvSpPr>
          <p:nvPr>
            <p:ph type="body" sz="quarter" idx="13"/>
          </p:nvPr>
        </p:nvSpPr>
        <p:spPr>
          <a:xfrm>
            <a:off x="436450" y="6380645"/>
            <a:ext cx="4291754" cy="175713"/>
          </a:xfrm>
        </p:spPr>
        <p:txBody>
          <a:bodyPr/>
          <a:lstStyle>
            <a:lvl1pPr>
              <a:defRPr sz="1000"/>
            </a:lvl1pPr>
          </a:lstStyle>
          <a:p>
            <a:pPr lvl="0"/>
            <a:r>
              <a:rPr lang="en-US"/>
              <a:t>Click to edit Master text styles</a:t>
            </a:r>
          </a:p>
        </p:txBody>
      </p:sp>
      <p:sp>
        <p:nvSpPr>
          <p:cNvPr id="9" name="Slide Number Placeholder 109">
            <a:extLst>
              <a:ext uri="{FF2B5EF4-FFF2-40B4-BE49-F238E27FC236}">
                <a16:creationId xmlns:a16="http://schemas.microsoft.com/office/drawing/2014/main" id="{616860A7-EE66-5676-E646-33FE91ADD76B}"/>
              </a:ext>
            </a:extLst>
          </p:cNvPr>
          <p:cNvSpPr txBox="1">
            <a:spLocks/>
          </p:cNvSpPr>
          <p:nvPr/>
        </p:nvSpPr>
        <p:spPr>
          <a:xfrm>
            <a:off x="11423204" y="6452637"/>
            <a:ext cx="260356" cy="123082"/>
          </a:xfrm>
          <a:prstGeom prst="rect">
            <a:avLst/>
          </a:prstGeom>
        </p:spPr>
        <p:txBody>
          <a:bodyPr vert="horz" wrap="square" lIns="0" tIns="0" rIns="0" bIns="0" rtlCol="0" anchor="t" anchorCtr="0">
            <a:spAutoFit/>
          </a:bodyPr>
          <a:lstStyle>
            <a:lvl1pPr algn="r">
              <a:defRPr sz="1400">
                <a:solidFill>
                  <a:srgbClr val="FF0000"/>
                </a:solidFill>
                <a:latin typeface="+mn-lt"/>
              </a:defRPr>
            </a:lvl1pPr>
          </a:lstStyle>
          <a:p>
            <a:pPr marL="0" marR="0" lvl="0" indent="0" algn="r" defTabSz="914126" rtl="0" eaLnBrk="1" fontAlgn="base" latinLnBrk="0" hangingPunct="1">
              <a:lnSpc>
                <a:spcPct val="100000"/>
              </a:lnSpc>
              <a:spcBef>
                <a:spcPct val="0"/>
              </a:spcBef>
              <a:spcAft>
                <a:spcPct val="0"/>
              </a:spcAft>
              <a:buClrTx/>
              <a:buSzTx/>
              <a:buFontTx/>
              <a:buNone/>
              <a:tabLst/>
              <a:defRPr/>
            </a:pPr>
            <a:fld id="{FB8A8675-40C0-40D2-8FCE-EA4A25F48F18}" type="slidenum">
              <a:rPr kumimoji="0" lang="en-GB" sz="800" b="0" i="0" u="none" strike="noStrike" kern="1200" cap="none" spc="0" normalizeH="0" baseline="0" noProof="0" smtClean="0">
                <a:ln>
                  <a:noFill/>
                </a:ln>
                <a:solidFill>
                  <a:schemeClr val="tx2"/>
                </a:solidFill>
                <a:effectLst/>
                <a:uLnTx/>
                <a:uFillTx/>
                <a:latin typeface="+mn-lt"/>
                <a:ea typeface="+mn-ea"/>
                <a:cs typeface="+mn-cs"/>
              </a:rPr>
              <a:pPr marL="0" marR="0" lvl="0" indent="0" algn="r" defTabSz="914126" rtl="0" eaLnBrk="1" fontAlgn="base" latinLnBrk="0" hangingPunct="1">
                <a:lnSpc>
                  <a:spcPct val="100000"/>
                </a:lnSpc>
                <a:spcBef>
                  <a:spcPct val="0"/>
                </a:spcBef>
                <a:spcAft>
                  <a:spcPct val="0"/>
                </a:spcAft>
                <a:buClrTx/>
                <a:buSzTx/>
                <a:buFontTx/>
                <a:buNone/>
                <a:tabLst/>
                <a:defRPr/>
              </a:pPr>
              <a:t>‹#›</a:t>
            </a:fld>
            <a:endParaRPr kumimoji="0" lang="en-GB" sz="800" b="0" i="0" u="none" strike="noStrike" kern="1200" cap="none" spc="0" normalizeH="0" baseline="0" noProof="0">
              <a:ln>
                <a:noFill/>
              </a:ln>
              <a:solidFill>
                <a:schemeClr val="tx2"/>
              </a:solidFill>
              <a:effectLst/>
              <a:uLnTx/>
              <a:uFillTx/>
              <a:latin typeface="+mn-lt"/>
              <a:ea typeface="+mn-ea"/>
              <a:cs typeface="+mn-cs"/>
            </a:endParaRPr>
          </a:p>
        </p:txBody>
      </p:sp>
      <p:pic>
        <p:nvPicPr>
          <p:cNvPr id="11" name="Picture 10" descr="Logo&#10;&#10;Description automatically generated with medium confidence">
            <a:extLst>
              <a:ext uri="{FF2B5EF4-FFF2-40B4-BE49-F238E27FC236}">
                <a16:creationId xmlns:a16="http://schemas.microsoft.com/office/drawing/2014/main" id="{98C11396-CA4F-6F77-6180-66D54A903B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881" y="117399"/>
            <a:ext cx="1655753" cy="613073"/>
          </a:xfrm>
          <a:prstGeom prst="rect">
            <a:avLst/>
          </a:prstGeom>
        </p:spPr>
      </p:pic>
    </p:spTree>
    <p:extLst>
      <p:ext uri="{BB962C8B-B14F-4D97-AF65-F5344CB8AC3E}">
        <p14:creationId xmlns:p14="http://schemas.microsoft.com/office/powerpoint/2010/main" val="2850504460"/>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with text and illustration">
    <p:bg>
      <p:bgPr>
        <a:blipFill dpi="0" rotWithShape="1">
          <a:blip r:embed="rId2" cstate="print">
            <a:lum/>
          </a:blip>
          <a:srcRect/>
          <a:stretch>
            <a:fillRect l="-100" t="-100" r="-100" b="-100"/>
          </a:stretch>
        </a:blip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063A69F-3616-30D9-2351-A568CF1F8BC1}"/>
              </a:ext>
            </a:extLst>
          </p:cNvPr>
          <p:cNvSpPr>
            <a:spLocks noGrp="1"/>
          </p:cNvSpPr>
          <p:nvPr>
            <p:ph type="pic" sz="quarter" idx="11"/>
          </p:nvPr>
        </p:nvSpPr>
        <p:spPr bwMode="auto">
          <a:xfrm>
            <a:off x="0" y="0"/>
            <a:ext cx="12192000" cy="6859740"/>
          </a:xfrm>
          <a:custGeom>
            <a:avLst/>
            <a:gdLst>
              <a:gd name="connsiteX0" fmla="*/ 4291 w 12195175"/>
              <a:gd name="connsiteY0" fmla="*/ 6859588 h 6861328"/>
              <a:gd name="connsiteX1" fmla="*/ 5581594 w 12195175"/>
              <a:gd name="connsiteY1" fmla="*/ 6859588 h 6861328"/>
              <a:gd name="connsiteX2" fmla="*/ 5579868 w 12195175"/>
              <a:gd name="connsiteY2" fmla="*/ 6861328 h 6861328"/>
              <a:gd name="connsiteX3" fmla="*/ 6000280 w 12195175"/>
              <a:gd name="connsiteY3" fmla="*/ 0 h 6861328"/>
              <a:gd name="connsiteX4" fmla="*/ 12195175 w 12195175"/>
              <a:gd name="connsiteY4" fmla="*/ 0 h 6861328"/>
              <a:gd name="connsiteX5" fmla="*/ 12195175 w 12195175"/>
              <a:gd name="connsiteY5" fmla="*/ 6859588 h 6861328"/>
              <a:gd name="connsiteX6" fmla="*/ 5581594 w 12195175"/>
              <a:gd name="connsiteY6" fmla="*/ 6859588 h 6861328"/>
              <a:gd name="connsiteX7" fmla="*/ 5891323 w 12195175"/>
              <a:gd name="connsiteY7" fmla="*/ 6547210 h 6861328"/>
              <a:gd name="connsiteX8" fmla="*/ 5997804 w 12195175"/>
              <a:gd name="connsiteY8" fmla="*/ 6344898 h 6861328"/>
              <a:gd name="connsiteX9" fmla="*/ 6000280 w 12195175"/>
              <a:gd name="connsiteY9" fmla="*/ 0 h 6861328"/>
              <a:gd name="connsiteX10" fmla="*/ 0 w 12195175"/>
              <a:gd name="connsiteY10" fmla="*/ 0 h 6861328"/>
              <a:gd name="connsiteX11" fmla="*/ 4292 w 12195175"/>
              <a:gd name="connsiteY11" fmla="*/ 0 h 6861328"/>
              <a:gd name="connsiteX12" fmla="*/ 4291 w 12195175"/>
              <a:gd name="connsiteY12" fmla="*/ 6859588 h 6861328"/>
              <a:gd name="connsiteX13" fmla="*/ 0 w 12195175"/>
              <a:gd name="connsiteY13" fmla="*/ 6859588 h 68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5175" h="6861328">
                <a:moveTo>
                  <a:pt x="4291" y="6859588"/>
                </a:moveTo>
                <a:lnTo>
                  <a:pt x="5581594" y="6859588"/>
                </a:lnTo>
                <a:lnTo>
                  <a:pt x="5579868" y="6861328"/>
                </a:lnTo>
                <a:close/>
                <a:moveTo>
                  <a:pt x="6000280" y="0"/>
                </a:moveTo>
                <a:lnTo>
                  <a:pt x="12195175" y="0"/>
                </a:lnTo>
                <a:lnTo>
                  <a:pt x="12195175" y="6859588"/>
                </a:lnTo>
                <a:lnTo>
                  <a:pt x="5581594" y="6859588"/>
                </a:lnTo>
                <a:lnTo>
                  <a:pt x="5891323" y="6547210"/>
                </a:lnTo>
                <a:cubicBezTo>
                  <a:pt x="5958263" y="6480608"/>
                  <a:pt x="5997743" y="6394128"/>
                  <a:pt x="5997804" y="6344898"/>
                </a:cubicBezTo>
                <a:cubicBezTo>
                  <a:pt x="5996029" y="6046753"/>
                  <a:pt x="6002055" y="298145"/>
                  <a:pt x="6000280" y="0"/>
                </a:cubicBezTo>
                <a:close/>
                <a:moveTo>
                  <a:pt x="0" y="0"/>
                </a:moveTo>
                <a:lnTo>
                  <a:pt x="4292" y="0"/>
                </a:lnTo>
                <a:cubicBezTo>
                  <a:pt x="4292" y="2286529"/>
                  <a:pt x="4291" y="4573059"/>
                  <a:pt x="4291" y="6859588"/>
                </a:cubicBezTo>
                <a:lnTo>
                  <a:pt x="0" y="6859588"/>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r>
              <a:rPr lang="en-US"/>
              <a:t>Click icon to add picture</a:t>
            </a:r>
            <a:endParaRPr lang="en-AT"/>
          </a:p>
        </p:txBody>
      </p:sp>
      <p:sp>
        <p:nvSpPr>
          <p:cNvPr id="15" name="Freeform 14"/>
          <p:cNvSpPr/>
          <p:nvPr/>
        </p:nvSpPr>
        <p:spPr>
          <a:xfrm rot="10800000">
            <a:off x="10755869" y="4508871"/>
            <a:ext cx="1009093" cy="1441813"/>
          </a:xfrm>
          <a:custGeom>
            <a:avLst/>
            <a:gdLst>
              <a:gd name="connsiteX0" fmla="*/ 0 w 3498574"/>
              <a:gd name="connsiteY0" fmla="*/ 533873 h 5009322"/>
              <a:gd name="connsiteX1" fmla="*/ 1965108 w 3498574"/>
              <a:gd name="connsiteY1" fmla="*/ 2498981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53550 w 3498574"/>
              <a:gd name="connsiteY1" fmla="*/ 2482688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41992 w 3498574"/>
              <a:gd name="connsiteY1" fmla="*/ 2497200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465050 w 3509263"/>
              <a:gd name="connsiteY9" fmla="*/ 102231 h 5009322"/>
              <a:gd name="connsiteX10" fmla="*/ 0 w 3509263"/>
              <a:gd name="connsiteY10" fmla="*/ 538314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397553 w 3509263"/>
              <a:gd name="connsiteY9" fmla="*/ 157556 h 5009322"/>
              <a:gd name="connsiteX10" fmla="*/ 0 w 3509263"/>
              <a:gd name="connsiteY10" fmla="*/ 538314 h 5009322"/>
              <a:gd name="connsiteX0" fmla="*/ 0 w 3509263"/>
              <a:gd name="connsiteY0" fmla="*/ 865832 h 5336840"/>
              <a:gd name="connsiteX1" fmla="*/ 1952681 w 3509263"/>
              <a:gd name="connsiteY1" fmla="*/ 2824718 h 5336840"/>
              <a:gd name="connsiteX2" fmla="*/ 10689 w 3509263"/>
              <a:gd name="connsiteY2" fmla="*/ 4791607 h 5336840"/>
              <a:gd name="connsiteX3" fmla="*/ 430973 w 3509263"/>
              <a:gd name="connsiteY3" fmla="*/ 5234609 h 5336840"/>
              <a:gd name="connsiteX4" fmla="*/ 771743 w 3509263"/>
              <a:gd name="connsiteY4" fmla="*/ 5336840 h 5336840"/>
              <a:gd name="connsiteX5" fmla="*/ 1135231 w 3509263"/>
              <a:gd name="connsiteY5" fmla="*/ 5211891 h 5336840"/>
              <a:gd name="connsiteX6" fmla="*/ 3509263 w 3509263"/>
              <a:gd name="connsiteY6" fmla="*/ 2837858 h 5336840"/>
              <a:gd name="connsiteX7" fmla="*/ 1078436 w 3509263"/>
              <a:gd name="connsiteY7" fmla="*/ 418390 h 5336840"/>
              <a:gd name="connsiteX8" fmla="*/ 737666 w 3509263"/>
              <a:gd name="connsiteY8" fmla="*/ 327518 h 5336840"/>
              <a:gd name="connsiteX9" fmla="*/ 397553 w 3509263"/>
              <a:gd name="connsiteY9" fmla="*/ 485074 h 5336840"/>
              <a:gd name="connsiteX10" fmla="*/ 0 w 3509263"/>
              <a:gd name="connsiteY10" fmla="*/ 865832 h 5336840"/>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2840 h 5013848"/>
              <a:gd name="connsiteX1" fmla="*/ 1952681 w 3509263"/>
              <a:gd name="connsiteY1" fmla="*/ 2501726 h 5013848"/>
              <a:gd name="connsiteX2" fmla="*/ 10689 w 3509263"/>
              <a:gd name="connsiteY2" fmla="*/ 4468615 h 5013848"/>
              <a:gd name="connsiteX3" fmla="*/ 430973 w 3509263"/>
              <a:gd name="connsiteY3" fmla="*/ 4911617 h 5013848"/>
              <a:gd name="connsiteX4" fmla="*/ 771743 w 3509263"/>
              <a:gd name="connsiteY4" fmla="*/ 5013848 h 5013848"/>
              <a:gd name="connsiteX5" fmla="*/ 1135231 w 3509263"/>
              <a:gd name="connsiteY5" fmla="*/ 4888899 h 5013848"/>
              <a:gd name="connsiteX6" fmla="*/ 3509263 w 3509263"/>
              <a:gd name="connsiteY6" fmla="*/ 2514866 h 5013848"/>
              <a:gd name="connsiteX7" fmla="*/ 1117296 w 3509263"/>
              <a:gd name="connsiteY7" fmla="*/ 134923 h 5013848"/>
              <a:gd name="connsiteX8" fmla="*/ 737666 w 3509263"/>
              <a:gd name="connsiteY8" fmla="*/ 4526 h 5013848"/>
              <a:gd name="connsiteX9" fmla="*/ 397553 w 3509263"/>
              <a:gd name="connsiteY9" fmla="*/ 162082 h 5013848"/>
              <a:gd name="connsiteX10" fmla="*/ 0 w 3509263"/>
              <a:gd name="connsiteY10" fmla="*/ 542840 h 5013848"/>
              <a:gd name="connsiteX0" fmla="*/ 0 w 3509263"/>
              <a:gd name="connsiteY0" fmla="*/ 526104 h 4997112"/>
              <a:gd name="connsiteX1" fmla="*/ 1952681 w 3509263"/>
              <a:gd name="connsiteY1" fmla="*/ 2484990 h 4997112"/>
              <a:gd name="connsiteX2" fmla="*/ 10689 w 3509263"/>
              <a:gd name="connsiteY2" fmla="*/ 4451879 h 4997112"/>
              <a:gd name="connsiteX3" fmla="*/ 430973 w 3509263"/>
              <a:gd name="connsiteY3" fmla="*/ 4894881 h 4997112"/>
              <a:gd name="connsiteX4" fmla="*/ 771743 w 3509263"/>
              <a:gd name="connsiteY4" fmla="*/ 4997112 h 4997112"/>
              <a:gd name="connsiteX5" fmla="*/ 1135231 w 3509263"/>
              <a:gd name="connsiteY5" fmla="*/ 4872163 h 4997112"/>
              <a:gd name="connsiteX6" fmla="*/ 3509263 w 3509263"/>
              <a:gd name="connsiteY6" fmla="*/ 2498130 h 4997112"/>
              <a:gd name="connsiteX7" fmla="*/ 1117296 w 3509263"/>
              <a:gd name="connsiteY7" fmla="*/ 118187 h 4997112"/>
              <a:gd name="connsiteX8" fmla="*/ 753426 w 3509263"/>
              <a:gd name="connsiteY8" fmla="*/ 4526 h 4997112"/>
              <a:gd name="connsiteX9" fmla="*/ 397553 w 3509263"/>
              <a:gd name="connsiteY9" fmla="*/ 145346 h 4997112"/>
              <a:gd name="connsiteX10" fmla="*/ 0 w 3509263"/>
              <a:gd name="connsiteY10" fmla="*/ 526104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64742 w 3500203"/>
              <a:gd name="connsiteY1" fmla="*/ 25023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5110 w 3505313"/>
              <a:gd name="connsiteY0" fmla="*/ 531610 h 4997112"/>
              <a:gd name="connsiteX1" fmla="*/ 1969852 w 3505313"/>
              <a:gd name="connsiteY1" fmla="*/ 2502390 h 4997112"/>
              <a:gd name="connsiteX2" fmla="*/ 0 w 3505313"/>
              <a:gd name="connsiteY2" fmla="*/ 4481321 h 4997112"/>
              <a:gd name="connsiteX3" fmla="*/ 427023 w 3505313"/>
              <a:gd name="connsiteY3" fmla="*/ 4894881 h 4997112"/>
              <a:gd name="connsiteX4" fmla="*/ 767793 w 3505313"/>
              <a:gd name="connsiteY4" fmla="*/ 4997112 h 4997112"/>
              <a:gd name="connsiteX5" fmla="*/ 1131281 w 3505313"/>
              <a:gd name="connsiteY5" fmla="*/ 4872163 h 4997112"/>
              <a:gd name="connsiteX6" fmla="*/ 3505313 w 3505313"/>
              <a:gd name="connsiteY6" fmla="*/ 2498130 h 4997112"/>
              <a:gd name="connsiteX7" fmla="*/ 1113346 w 3505313"/>
              <a:gd name="connsiteY7" fmla="*/ 118187 h 4997112"/>
              <a:gd name="connsiteX8" fmla="*/ 749476 w 3505313"/>
              <a:gd name="connsiteY8" fmla="*/ 4526 h 4997112"/>
              <a:gd name="connsiteX9" fmla="*/ 393603 w 3505313"/>
              <a:gd name="connsiteY9" fmla="*/ 145346 h 4997112"/>
              <a:gd name="connsiteX10" fmla="*/ 5110 w 3505313"/>
              <a:gd name="connsiteY10" fmla="*/ 531610 h 4997112"/>
              <a:gd name="connsiteX0" fmla="*/ 5110 w 3505313"/>
              <a:gd name="connsiteY0" fmla="*/ 531610 h 5288660"/>
              <a:gd name="connsiteX1" fmla="*/ 1969852 w 3505313"/>
              <a:gd name="connsiteY1" fmla="*/ 2502390 h 5288660"/>
              <a:gd name="connsiteX2" fmla="*/ 0 w 3505313"/>
              <a:gd name="connsiteY2" fmla="*/ 4481321 h 5288660"/>
              <a:gd name="connsiteX3" fmla="*/ 427023 w 3505313"/>
              <a:gd name="connsiteY3" fmla="*/ 4894881 h 5288660"/>
              <a:gd name="connsiteX4" fmla="*/ 767793 w 3505313"/>
              <a:gd name="connsiteY4" fmla="*/ 4997112 h 5288660"/>
              <a:gd name="connsiteX5" fmla="*/ 1131281 w 3505313"/>
              <a:gd name="connsiteY5" fmla="*/ 4872163 h 5288660"/>
              <a:gd name="connsiteX6" fmla="*/ 3505313 w 3505313"/>
              <a:gd name="connsiteY6" fmla="*/ 2498130 h 5288660"/>
              <a:gd name="connsiteX7" fmla="*/ 1113346 w 3505313"/>
              <a:gd name="connsiteY7" fmla="*/ 118187 h 5288660"/>
              <a:gd name="connsiteX8" fmla="*/ 749476 w 3505313"/>
              <a:gd name="connsiteY8" fmla="*/ 4526 h 5288660"/>
              <a:gd name="connsiteX9" fmla="*/ 393603 w 3505313"/>
              <a:gd name="connsiteY9" fmla="*/ 145346 h 5288660"/>
              <a:gd name="connsiteX10" fmla="*/ 5110 w 3505313"/>
              <a:gd name="connsiteY10" fmla="*/ 531610 h 5288660"/>
              <a:gd name="connsiteX0" fmla="*/ 5110 w 3505313"/>
              <a:gd name="connsiteY0" fmla="*/ 531610 h 5000898"/>
              <a:gd name="connsiteX1" fmla="*/ 1969852 w 3505313"/>
              <a:gd name="connsiteY1" fmla="*/ 2502390 h 5000898"/>
              <a:gd name="connsiteX2" fmla="*/ 0 w 3505313"/>
              <a:gd name="connsiteY2" fmla="*/ 4481321 h 5000898"/>
              <a:gd name="connsiteX3" fmla="*/ 427023 w 3505313"/>
              <a:gd name="connsiteY3" fmla="*/ 4894881 h 5000898"/>
              <a:gd name="connsiteX4" fmla="*/ 767793 w 3505313"/>
              <a:gd name="connsiteY4" fmla="*/ 4997112 h 5000898"/>
              <a:gd name="connsiteX5" fmla="*/ 1131281 w 3505313"/>
              <a:gd name="connsiteY5" fmla="*/ 4872163 h 5000898"/>
              <a:gd name="connsiteX6" fmla="*/ 3505313 w 3505313"/>
              <a:gd name="connsiteY6" fmla="*/ 2498130 h 5000898"/>
              <a:gd name="connsiteX7" fmla="*/ 1113346 w 3505313"/>
              <a:gd name="connsiteY7" fmla="*/ 118187 h 5000898"/>
              <a:gd name="connsiteX8" fmla="*/ 749476 w 3505313"/>
              <a:gd name="connsiteY8" fmla="*/ 4526 h 5000898"/>
              <a:gd name="connsiteX9" fmla="*/ 393603 w 3505313"/>
              <a:gd name="connsiteY9" fmla="*/ 145346 h 5000898"/>
              <a:gd name="connsiteX10" fmla="*/ 5110 w 3505313"/>
              <a:gd name="connsiteY10" fmla="*/ 531610 h 5000898"/>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29652 h 5005303"/>
              <a:gd name="connsiteX1" fmla="*/ 1969852 w 3505313"/>
              <a:gd name="connsiteY1" fmla="*/ 2500432 h 5005303"/>
              <a:gd name="connsiteX2" fmla="*/ 0 w 3505313"/>
              <a:gd name="connsiteY2" fmla="*/ 4479363 h 5005303"/>
              <a:gd name="connsiteX3" fmla="*/ 427023 w 3505313"/>
              <a:gd name="connsiteY3" fmla="*/ 4892923 h 5005303"/>
              <a:gd name="connsiteX4" fmla="*/ 787503 w 3505313"/>
              <a:gd name="connsiteY4" fmla="*/ 5001517 h 5005303"/>
              <a:gd name="connsiteX5" fmla="*/ 1131281 w 3505313"/>
              <a:gd name="connsiteY5" fmla="*/ 4870205 h 5005303"/>
              <a:gd name="connsiteX6" fmla="*/ 3505313 w 3505313"/>
              <a:gd name="connsiteY6" fmla="*/ 2496172 h 5005303"/>
              <a:gd name="connsiteX7" fmla="*/ 1160106 w 3505313"/>
              <a:gd name="connsiteY7" fmla="*/ 158794 h 5005303"/>
              <a:gd name="connsiteX8" fmla="*/ 749476 w 3505313"/>
              <a:gd name="connsiteY8" fmla="*/ 2568 h 5005303"/>
              <a:gd name="connsiteX9" fmla="*/ 393603 w 3505313"/>
              <a:gd name="connsiteY9" fmla="*/ 143388 h 5005303"/>
              <a:gd name="connsiteX10" fmla="*/ 5110 w 3505313"/>
              <a:gd name="connsiteY10" fmla="*/ 529652 h 5005303"/>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416 h 5008067"/>
              <a:gd name="connsiteX1" fmla="*/ 1969852 w 3505313"/>
              <a:gd name="connsiteY1" fmla="*/ 2503196 h 5008067"/>
              <a:gd name="connsiteX2" fmla="*/ 0 w 3505313"/>
              <a:gd name="connsiteY2" fmla="*/ 4482127 h 5008067"/>
              <a:gd name="connsiteX3" fmla="*/ 427023 w 3505313"/>
              <a:gd name="connsiteY3" fmla="*/ 4895687 h 5008067"/>
              <a:gd name="connsiteX4" fmla="*/ 787503 w 3505313"/>
              <a:gd name="connsiteY4" fmla="*/ 5004281 h 5008067"/>
              <a:gd name="connsiteX5" fmla="*/ 1131281 w 3505313"/>
              <a:gd name="connsiteY5" fmla="*/ 4872969 h 5008067"/>
              <a:gd name="connsiteX6" fmla="*/ 3505313 w 3505313"/>
              <a:gd name="connsiteY6" fmla="*/ 2498936 h 5008067"/>
              <a:gd name="connsiteX7" fmla="*/ 1160106 w 3505313"/>
              <a:gd name="connsiteY7" fmla="*/ 161558 h 5008067"/>
              <a:gd name="connsiteX8" fmla="*/ 796836 w 3505313"/>
              <a:gd name="connsiteY8" fmla="*/ 2318 h 5008067"/>
              <a:gd name="connsiteX9" fmla="*/ 393603 w 3505313"/>
              <a:gd name="connsiteY9" fmla="*/ 146152 h 5008067"/>
              <a:gd name="connsiteX10" fmla="*/ 5110 w 3505313"/>
              <a:gd name="connsiteY10" fmla="*/ 532416 h 500806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5313" h="5008317">
                <a:moveTo>
                  <a:pt x="5110" y="532666"/>
                </a:moveTo>
                <a:lnTo>
                  <a:pt x="1969852" y="2503446"/>
                </a:lnTo>
                <a:lnTo>
                  <a:pt x="0" y="4482377"/>
                </a:lnTo>
                <a:lnTo>
                  <a:pt x="427023" y="4895937"/>
                </a:lnTo>
                <a:cubicBezTo>
                  <a:pt x="510281" y="4969426"/>
                  <a:pt x="670127" y="5008317"/>
                  <a:pt x="787503" y="5004531"/>
                </a:cubicBezTo>
                <a:cubicBezTo>
                  <a:pt x="904879" y="5000745"/>
                  <a:pt x="1004011" y="4978861"/>
                  <a:pt x="1131281" y="4873219"/>
                </a:cubicBezTo>
                <a:lnTo>
                  <a:pt x="3505313" y="2499186"/>
                </a:lnTo>
                <a:lnTo>
                  <a:pt x="1160106" y="161808"/>
                </a:lnTo>
                <a:cubicBezTo>
                  <a:pt x="1068649" y="89635"/>
                  <a:pt x="968345" y="5136"/>
                  <a:pt x="796836" y="2568"/>
                </a:cubicBezTo>
                <a:cubicBezTo>
                  <a:pt x="625327" y="0"/>
                  <a:pt x="475789" y="68559"/>
                  <a:pt x="393603" y="146402"/>
                </a:cubicBezTo>
                <a:lnTo>
                  <a:pt x="5110" y="53266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12" name="Freeform 11"/>
          <p:cNvSpPr/>
          <p:nvPr/>
        </p:nvSpPr>
        <p:spPr>
          <a:xfrm>
            <a:off x="0" y="0"/>
            <a:ext cx="5996202" cy="6859740"/>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7764" h="6861328">
                <a:moveTo>
                  <a:pt x="0" y="6859588"/>
                </a:moveTo>
                <a:lnTo>
                  <a:pt x="5575577" y="6861328"/>
                </a:lnTo>
                <a:lnTo>
                  <a:pt x="5887032" y="6547210"/>
                </a:lnTo>
                <a:cubicBezTo>
                  <a:pt x="5953972" y="6480608"/>
                  <a:pt x="5993452" y="6394128"/>
                  <a:pt x="5993513" y="6344898"/>
                </a:cubicBezTo>
                <a:cubicBezTo>
                  <a:pt x="5991738" y="6046753"/>
                  <a:pt x="5997764" y="298145"/>
                  <a:pt x="5995989" y="0"/>
                </a:cubicBezTo>
                <a:lnTo>
                  <a:pt x="1" y="0"/>
                </a:lnTo>
                <a:cubicBezTo>
                  <a:pt x="1" y="2286529"/>
                  <a:pt x="0" y="4573059"/>
                  <a:pt x="0" y="6859588"/>
                </a:cubicBez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14" name="Freeform 13"/>
          <p:cNvSpPr/>
          <p:nvPr/>
        </p:nvSpPr>
        <p:spPr>
          <a:xfrm>
            <a:off x="0" y="0"/>
            <a:ext cx="5258936" cy="6859740"/>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737458 w 5997764"/>
              <a:gd name="connsiteY5" fmla="*/ 0 h 6861328"/>
              <a:gd name="connsiteX6" fmla="*/ 0 w 5997764"/>
              <a:gd name="connsiteY6" fmla="*/ 6859588 h 6861328"/>
              <a:gd name="connsiteX0" fmla="*/ 0 w 5260306"/>
              <a:gd name="connsiteY0" fmla="*/ 6859588 h 6861328"/>
              <a:gd name="connsiteX1" fmla="*/ 4838119 w 5260306"/>
              <a:gd name="connsiteY1" fmla="*/ 6861328 h 6861328"/>
              <a:gd name="connsiteX2" fmla="*/ 5149574 w 5260306"/>
              <a:gd name="connsiteY2" fmla="*/ 6547210 h 6861328"/>
              <a:gd name="connsiteX3" fmla="*/ 5256055 w 5260306"/>
              <a:gd name="connsiteY3" fmla="*/ 6344898 h 6861328"/>
              <a:gd name="connsiteX4" fmla="*/ 5258531 w 5260306"/>
              <a:gd name="connsiteY4" fmla="*/ 0 h 6861328"/>
              <a:gd name="connsiteX5" fmla="*/ 0 w 5260306"/>
              <a:gd name="connsiteY5" fmla="*/ 0 h 6861328"/>
              <a:gd name="connsiteX6" fmla="*/ 0 w 5260306"/>
              <a:gd name="connsiteY6" fmla="*/ 6859588 h 68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0306" h="6861328">
                <a:moveTo>
                  <a:pt x="0" y="6859588"/>
                </a:moveTo>
                <a:lnTo>
                  <a:pt x="4838119" y="6861328"/>
                </a:lnTo>
                <a:lnTo>
                  <a:pt x="5149574" y="6547210"/>
                </a:lnTo>
                <a:cubicBezTo>
                  <a:pt x="5216514" y="6480608"/>
                  <a:pt x="5255994" y="6394128"/>
                  <a:pt x="5256055" y="6344898"/>
                </a:cubicBezTo>
                <a:cubicBezTo>
                  <a:pt x="5254280" y="6046753"/>
                  <a:pt x="5260306" y="298145"/>
                  <a:pt x="5258531" y="0"/>
                </a:cubicBezTo>
                <a:lnTo>
                  <a:pt x="0" y="0"/>
                </a:lnTo>
                <a:lnTo>
                  <a:pt x="0" y="685958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18" name="TextBox 17"/>
          <p:cNvSpPr txBox="1"/>
          <p:nvPr/>
        </p:nvSpPr>
        <p:spPr>
          <a:xfrm>
            <a:off x="0" y="7316532"/>
            <a:ext cx="12192000" cy="4103506"/>
          </a:xfrm>
          <a:prstGeom prst="rect">
            <a:avLst/>
          </a:prstGeom>
          <a:solidFill>
            <a:schemeClr val="tx2">
              <a:lumMod val="25000"/>
              <a:lumOff val="75000"/>
            </a:schemeClr>
          </a:solidFill>
        </p:spPr>
        <p:txBody>
          <a:bodyPr wrap="square" lIns="6370341" tIns="467878" rIns="755803" bIns="0" rtlCol="0">
            <a:noAutofit/>
          </a:bodyPr>
          <a:lstStyle/>
          <a:p>
            <a:r>
              <a:rPr lang="en-US" sz="1400" b="1">
                <a:solidFill>
                  <a:schemeClr val="tx2"/>
                </a:solidFill>
                <a:latin typeface="+mn-lt"/>
              </a:rPr>
              <a:t>INSTRUCTIONS</a:t>
            </a:r>
            <a:r>
              <a:rPr lang="en-US" sz="1400" b="1" baseline="0">
                <a:solidFill>
                  <a:schemeClr val="tx2"/>
                </a:solidFill>
                <a:latin typeface="+mn-lt"/>
              </a:rPr>
              <a:t>: </a:t>
            </a:r>
            <a:r>
              <a:rPr lang="en-US" sz="1400">
                <a:solidFill>
                  <a:schemeClr val="tx2"/>
                </a:solidFill>
                <a:latin typeface="+mn-lt"/>
              </a:rPr>
              <a:t>To insert a background </a:t>
            </a:r>
          </a:p>
          <a:p>
            <a:r>
              <a:rPr lang="en-US" sz="1400">
                <a:solidFill>
                  <a:schemeClr val="tx2"/>
                </a:solidFill>
                <a:latin typeface="Amalia Medium" pitchFamily="34" charset="0"/>
              </a:rPr>
              <a:t>Right click </a:t>
            </a:r>
            <a:r>
              <a:rPr lang="en-US" sz="1400">
                <a:solidFill>
                  <a:schemeClr val="tx2"/>
                </a:solidFill>
                <a:latin typeface="+mn-lt"/>
              </a:rPr>
              <a:t>the background area (being careful not to click</a:t>
            </a:r>
            <a:r>
              <a:rPr lang="en-US" sz="1400" baseline="0">
                <a:solidFill>
                  <a:schemeClr val="tx2"/>
                </a:solidFill>
                <a:latin typeface="+mn-lt"/>
              </a:rPr>
              <a:t> on any text boxes) </a:t>
            </a:r>
          </a:p>
          <a:p>
            <a:r>
              <a:rPr lang="en-US" sz="1400">
                <a:solidFill>
                  <a:schemeClr val="tx2"/>
                </a:solidFill>
                <a:latin typeface="+mn-lt"/>
              </a:rPr>
              <a:t>A</a:t>
            </a:r>
            <a:r>
              <a:rPr lang="en-US" sz="1400" baseline="0">
                <a:solidFill>
                  <a:schemeClr val="tx2"/>
                </a:solidFill>
                <a:latin typeface="+mn-lt"/>
              </a:rPr>
              <a:t> menu will pop up. From is select </a:t>
            </a:r>
            <a:r>
              <a:rPr lang="en-US" sz="1400" baseline="0">
                <a:solidFill>
                  <a:schemeClr val="tx2"/>
                </a:solidFill>
                <a:latin typeface="Amalia Medium" pitchFamily="34" charset="0"/>
              </a:rPr>
              <a:t>Format background </a:t>
            </a:r>
            <a:r>
              <a:rPr lang="en-US" sz="1400" baseline="0">
                <a:solidFill>
                  <a:schemeClr val="tx2"/>
                </a:solidFill>
                <a:latin typeface="+mn-lt"/>
              </a:rPr>
              <a:t>this will launch a window. </a:t>
            </a:r>
          </a:p>
          <a:p>
            <a:r>
              <a:rPr lang="en-US" sz="1400" baseline="0">
                <a:solidFill>
                  <a:schemeClr val="tx2"/>
                </a:solidFill>
                <a:latin typeface="+mn-lt"/>
              </a:rPr>
              <a:t>With the </a:t>
            </a:r>
            <a:r>
              <a:rPr lang="en-US" sz="1400" baseline="0">
                <a:solidFill>
                  <a:schemeClr val="tx2"/>
                </a:solidFill>
                <a:latin typeface="Amalia Medium" pitchFamily="34" charset="0"/>
              </a:rPr>
              <a:t>Fill tab </a:t>
            </a:r>
            <a:r>
              <a:rPr lang="en-US" sz="1400" baseline="0">
                <a:solidFill>
                  <a:schemeClr val="tx2"/>
                </a:solidFill>
                <a:latin typeface="+mn-lt"/>
              </a:rPr>
              <a:t>selected, click on the </a:t>
            </a:r>
            <a:r>
              <a:rPr lang="en-US" sz="1400" baseline="0">
                <a:solidFill>
                  <a:schemeClr val="tx2"/>
                </a:solidFill>
                <a:latin typeface="Amalia Medium" pitchFamily="34" charset="0"/>
              </a:rPr>
              <a:t>Picture or texture fill </a:t>
            </a:r>
            <a:r>
              <a:rPr lang="en-US" sz="1400" baseline="0">
                <a:solidFill>
                  <a:schemeClr val="tx2"/>
                </a:solidFill>
                <a:latin typeface="+mn-lt"/>
              </a:rPr>
              <a:t>then click the </a:t>
            </a:r>
            <a:r>
              <a:rPr lang="en-US" sz="1400" baseline="0">
                <a:solidFill>
                  <a:schemeClr val="tx2"/>
                </a:solidFill>
                <a:latin typeface="Amalia Medium" pitchFamily="34" charset="0"/>
              </a:rPr>
              <a:t>Insert from: (select) File… button</a:t>
            </a:r>
          </a:p>
          <a:p>
            <a:r>
              <a:rPr lang="en-US" sz="1400" baseline="0">
                <a:solidFill>
                  <a:schemeClr val="tx2"/>
                </a:solidFill>
                <a:latin typeface="+mn-lt"/>
              </a:rPr>
              <a:t>Make sure all Offsets are set to 0%</a:t>
            </a:r>
          </a:p>
          <a:p>
            <a:endParaRPr lang="en-US" sz="1400" baseline="0">
              <a:solidFill>
                <a:schemeClr val="tx2"/>
              </a:solidFill>
              <a:latin typeface="+mn-lt"/>
            </a:endParaRPr>
          </a:p>
          <a:p>
            <a:r>
              <a:rPr lang="en-US" sz="1400" b="1" baseline="0">
                <a:solidFill>
                  <a:schemeClr val="tx2"/>
                </a:solidFill>
                <a:latin typeface="+mn-lt"/>
              </a:rPr>
              <a:t>NOTE: </a:t>
            </a:r>
            <a:r>
              <a:rPr lang="en-US" sz="1400" baseline="0">
                <a:solidFill>
                  <a:schemeClr val="tx2"/>
                </a:solidFill>
                <a:latin typeface="Amalia Medium" pitchFamily="34" charset="0"/>
              </a:rPr>
              <a:t>The image needs to be the same size as the whole slide (W 33.87cm x H 19.05cm)</a:t>
            </a:r>
            <a:r>
              <a:rPr lang="en-US" sz="1400" baseline="0">
                <a:solidFill>
                  <a:schemeClr val="tx2"/>
                </a:solidFill>
                <a:latin typeface="+mn-lt"/>
              </a:rPr>
              <a:t> if it is not it will distort.</a:t>
            </a:r>
          </a:p>
          <a:p>
            <a:r>
              <a:rPr lang="en-US" sz="1400" baseline="0">
                <a:solidFill>
                  <a:schemeClr val="tx2"/>
                </a:solidFill>
                <a:latin typeface="+mn-lt"/>
              </a:rPr>
              <a:t>You can bring the image into PowerPoint and crop it to size then save out as a PNG or JPEG if it is not already the correct size.</a:t>
            </a:r>
          </a:p>
          <a:p>
            <a:endParaRPr lang="en-US" sz="1400" baseline="0">
              <a:solidFill>
                <a:schemeClr val="tx2"/>
              </a:solidFill>
              <a:latin typeface="+mn-lt"/>
            </a:endParaRPr>
          </a:p>
          <a:p>
            <a:r>
              <a:rPr lang="en-US" sz="1400" baseline="0">
                <a:solidFill>
                  <a:schemeClr val="tx2"/>
                </a:solidFill>
                <a:latin typeface="+mn-lt"/>
              </a:rPr>
              <a:t> </a:t>
            </a:r>
            <a:endParaRPr lang="en-GB" sz="1400">
              <a:solidFill>
                <a:schemeClr val="tx2"/>
              </a:solidFill>
              <a:latin typeface="+mn-lt"/>
            </a:endParaRPr>
          </a:p>
        </p:txBody>
      </p:sp>
      <p:sp>
        <p:nvSpPr>
          <p:cNvPr id="5" name="TextBox 4">
            <a:extLst>
              <a:ext uri="{FF2B5EF4-FFF2-40B4-BE49-F238E27FC236}">
                <a16:creationId xmlns:a16="http://schemas.microsoft.com/office/drawing/2014/main" id="{EE228620-190D-55F6-9574-BB3CE2B8CDE3}"/>
              </a:ext>
            </a:extLst>
          </p:cNvPr>
          <p:cNvSpPr txBox="1"/>
          <p:nvPr/>
        </p:nvSpPr>
        <p:spPr>
          <a:xfrm>
            <a:off x="0" y="-2906237"/>
            <a:ext cx="12192000" cy="2231731"/>
          </a:xfrm>
          <a:prstGeom prst="rect">
            <a:avLst/>
          </a:prstGeom>
          <a:solidFill>
            <a:schemeClr val="tx2">
              <a:lumMod val="25000"/>
              <a:lumOff val="75000"/>
            </a:schemeClr>
          </a:solidFill>
        </p:spPr>
        <p:txBody>
          <a:bodyPr wrap="square" lIns="431888" tIns="467878" rIns="755803" bIns="0" rtlCol="0">
            <a:noAutofit/>
          </a:bodyPr>
          <a:lstStyle/>
          <a:p>
            <a:r>
              <a:rPr lang="en-US" sz="1400" b="1">
                <a:solidFill>
                  <a:schemeClr val="tx2"/>
                </a:solidFill>
                <a:latin typeface="+mn-lt"/>
              </a:rPr>
              <a:t>INSTRUCTIONS</a:t>
            </a:r>
            <a:r>
              <a:rPr lang="en-US" sz="1400" b="1" baseline="0">
                <a:solidFill>
                  <a:schemeClr val="tx2"/>
                </a:solidFill>
                <a:latin typeface="+mn-lt"/>
              </a:rPr>
              <a:t>: </a:t>
            </a:r>
            <a:r>
              <a:rPr lang="en-US" sz="1400">
                <a:solidFill>
                  <a:schemeClr val="tx2"/>
                </a:solidFill>
                <a:latin typeface="+mn-lt"/>
              </a:rPr>
              <a:t>To change the picture</a:t>
            </a:r>
          </a:p>
          <a:p>
            <a:r>
              <a:rPr lang="en-US" sz="1400">
                <a:solidFill>
                  <a:schemeClr val="tx2"/>
                </a:solidFill>
                <a:latin typeface="Amalia Medium" pitchFamily="34" charset="0"/>
              </a:rPr>
              <a:t>Double click on the existing image.</a:t>
            </a:r>
            <a:endParaRPr lang="en-US" sz="1400" baseline="0">
              <a:solidFill>
                <a:schemeClr val="tx2"/>
              </a:solidFill>
              <a:latin typeface="+mn-lt"/>
            </a:endParaRPr>
          </a:p>
          <a:p>
            <a:r>
              <a:rPr lang="en-US" sz="1400" baseline="0">
                <a:solidFill>
                  <a:schemeClr val="tx2"/>
                </a:solidFill>
                <a:latin typeface="+mn-lt"/>
              </a:rPr>
              <a:t>The picture format tab will open. You will then see a small icon of an image with an arrow. </a:t>
            </a:r>
          </a:p>
          <a:p>
            <a:r>
              <a:rPr lang="en-US" sz="1400" baseline="0">
                <a:solidFill>
                  <a:schemeClr val="tx2"/>
                </a:solidFill>
                <a:latin typeface="+mn-lt"/>
              </a:rPr>
              <a:t>Click on the icon and select the image you would like to use. </a:t>
            </a:r>
          </a:p>
          <a:p>
            <a:r>
              <a:rPr lang="en-US" sz="1400" baseline="0">
                <a:solidFill>
                  <a:schemeClr val="tx2"/>
                </a:solidFill>
                <a:latin typeface="+mn-lt"/>
              </a:rPr>
              <a:t>Once the image has changed, double click on the new image and click on the crop icon to crop the image. You can crop/ move the image around as required.</a:t>
            </a:r>
          </a:p>
          <a:p>
            <a:r>
              <a:rPr lang="en-US" sz="1400" baseline="0">
                <a:solidFill>
                  <a:schemeClr val="tx2"/>
                </a:solidFill>
                <a:latin typeface="+mn-lt"/>
              </a:rPr>
              <a:t> </a:t>
            </a:r>
            <a:endParaRPr lang="en-GB" sz="1400">
              <a:solidFill>
                <a:schemeClr val="tx2"/>
              </a:solidFill>
              <a:latin typeface="+mn-lt"/>
            </a:endParaRPr>
          </a:p>
        </p:txBody>
      </p:sp>
      <p:sp>
        <p:nvSpPr>
          <p:cNvPr id="3" name="Title 12">
            <a:extLst>
              <a:ext uri="{FF2B5EF4-FFF2-40B4-BE49-F238E27FC236}">
                <a16:creationId xmlns:a16="http://schemas.microsoft.com/office/drawing/2014/main" id="{E027FD55-6B36-9B2F-C595-E57ECFBA3BFE}"/>
              </a:ext>
            </a:extLst>
          </p:cNvPr>
          <p:cNvSpPr>
            <a:spLocks noGrp="1"/>
          </p:cNvSpPr>
          <p:nvPr>
            <p:ph type="title"/>
          </p:nvPr>
        </p:nvSpPr>
        <p:spPr>
          <a:xfrm>
            <a:off x="336860" y="1413243"/>
            <a:ext cx="3671452" cy="800034"/>
          </a:xfrm>
        </p:spPr>
        <p:txBody>
          <a:bodyPr wrap="square" anchor="b">
            <a:spAutoFit/>
          </a:bodyPr>
          <a:lstStyle>
            <a:lvl1pPr algn="l">
              <a:lnSpc>
                <a:spcPct val="100000"/>
              </a:lnSpc>
              <a:defRPr sz="2599" b="1">
                <a:solidFill>
                  <a:schemeClr val="tx2"/>
                </a:solidFill>
                <a:latin typeface="+mj-lt"/>
              </a:defRPr>
            </a:lvl1pPr>
          </a:lstStyle>
          <a:p>
            <a:r>
              <a:rPr lang="en-US"/>
              <a:t>Click to edit Master title style</a:t>
            </a:r>
            <a:endParaRPr lang="en-GB"/>
          </a:p>
        </p:txBody>
      </p:sp>
      <p:sp>
        <p:nvSpPr>
          <p:cNvPr id="4" name="Text Placeholder 2">
            <a:extLst>
              <a:ext uri="{FF2B5EF4-FFF2-40B4-BE49-F238E27FC236}">
                <a16:creationId xmlns:a16="http://schemas.microsoft.com/office/drawing/2014/main" id="{4F66A6EE-2C83-B3C2-5277-EE7A80C7EA2B}"/>
              </a:ext>
            </a:extLst>
          </p:cNvPr>
          <p:cNvSpPr>
            <a:spLocks noGrp="1"/>
          </p:cNvSpPr>
          <p:nvPr>
            <p:ph type="body" sz="quarter" idx="10"/>
          </p:nvPr>
        </p:nvSpPr>
        <p:spPr>
          <a:xfrm>
            <a:off x="336860" y="2322713"/>
            <a:ext cx="3671452" cy="226677"/>
          </a:xfrm>
        </p:spPr>
        <p:txBody>
          <a:bodyPr wrap="square">
            <a:spAutoFit/>
          </a:bodyPr>
          <a:lstStyle>
            <a:lvl1pPr marL="0" marR="0" indent="0" algn="l" defTabSz="1088449" rtl="0" eaLnBrk="1" fontAlgn="base" latinLnBrk="0" hangingPunct="1">
              <a:lnSpc>
                <a:spcPct val="113000"/>
              </a:lnSpc>
              <a:spcBef>
                <a:spcPts val="0"/>
              </a:spcBef>
              <a:spcAft>
                <a:spcPts val="0"/>
              </a:spcAft>
              <a:buClrTx/>
              <a:buSzTx/>
              <a:buFontTx/>
              <a:buNone/>
              <a:tabLst/>
              <a:defRPr sz="1400" b="0" baseline="0">
                <a:solidFill>
                  <a:schemeClr val="tx2"/>
                </a:solidFill>
              </a:defRPr>
            </a:lvl1pPr>
          </a:lstStyle>
          <a:p>
            <a:pPr lvl="0"/>
            <a:r>
              <a:rPr lang="en-US"/>
              <a:t>Click to edit Master text styles</a:t>
            </a:r>
          </a:p>
        </p:txBody>
      </p:sp>
      <p:sp>
        <p:nvSpPr>
          <p:cNvPr id="6" name="Text Placeholder 9">
            <a:extLst>
              <a:ext uri="{FF2B5EF4-FFF2-40B4-BE49-F238E27FC236}">
                <a16:creationId xmlns:a16="http://schemas.microsoft.com/office/drawing/2014/main" id="{C3428DE3-779E-AA7F-8AFF-E1B9201879F6}"/>
              </a:ext>
            </a:extLst>
          </p:cNvPr>
          <p:cNvSpPr>
            <a:spLocks noGrp="1"/>
          </p:cNvSpPr>
          <p:nvPr>
            <p:ph type="body" sz="quarter" idx="12"/>
          </p:nvPr>
        </p:nvSpPr>
        <p:spPr>
          <a:xfrm>
            <a:off x="336463" y="2826653"/>
            <a:ext cx="3672519" cy="3311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8" name="Text Placeholder 3">
            <a:extLst>
              <a:ext uri="{FF2B5EF4-FFF2-40B4-BE49-F238E27FC236}">
                <a16:creationId xmlns:a16="http://schemas.microsoft.com/office/drawing/2014/main" id="{10B9F5B8-948D-1A43-8006-A421F0CB3F04}"/>
              </a:ext>
            </a:extLst>
          </p:cNvPr>
          <p:cNvSpPr>
            <a:spLocks noGrp="1"/>
          </p:cNvSpPr>
          <p:nvPr>
            <p:ph type="body" sz="quarter" idx="13"/>
          </p:nvPr>
        </p:nvSpPr>
        <p:spPr>
          <a:xfrm>
            <a:off x="436450" y="6380645"/>
            <a:ext cx="4291754" cy="175713"/>
          </a:xfrm>
        </p:spPr>
        <p:txBody>
          <a:bodyPr/>
          <a:lstStyle>
            <a:lvl1pPr>
              <a:defRPr sz="1000"/>
            </a:lvl1pPr>
          </a:lstStyle>
          <a:p>
            <a:pPr lvl="0"/>
            <a:r>
              <a:rPr lang="en-US"/>
              <a:t>Click to edit Master text styles</a:t>
            </a:r>
          </a:p>
        </p:txBody>
      </p:sp>
      <p:sp>
        <p:nvSpPr>
          <p:cNvPr id="9" name="Slide Number Placeholder 109">
            <a:extLst>
              <a:ext uri="{FF2B5EF4-FFF2-40B4-BE49-F238E27FC236}">
                <a16:creationId xmlns:a16="http://schemas.microsoft.com/office/drawing/2014/main" id="{616860A7-EE66-5676-E646-33FE91ADD76B}"/>
              </a:ext>
            </a:extLst>
          </p:cNvPr>
          <p:cNvSpPr txBox="1">
            <a:spLocks/>
          </p:cNvSpPr>
          <p:nvPr/>
        </p:nvSpPr>
        <p:spPr>
          <a:xfrm>
            <a:off x="11423204" y="6452637"/>
            <a:ext cx="260356" cy="123082"/>
          </a:xfrm>
          <a:prstGeom prst="rect">
            <a:avLst/>
          </a:prstGeom>
        </p:spPr>
        <p:txBody>
          <a:bodyPr vert="horz" wrap="square" lIns="0" tIns="0" rIns="0" bIns="0" rtlCol="0" anchor="t" anchorCtr="0">
            <a:spAutoFit/>
          </a:bodyPr>
          <a:lstStyle>
            <a:lvl1pPr algn="r">
              <a:defRPr sz="1400">
                <a:solidFill>
                  <a:srgbClr val="FF0000"/>
                </a:solidFill>
                <a:latin typeface="+mn-lt"/>
              </a:defRPr>
            </a:lvl1pPr>
          </a:lstStyle>
          <a:p>
            <a:pPr marL="0" marR="0" lvl="0" indent="0" algn="r" defTabSz="914126" rtl="0" eaLnBrk="1" fontAlgn="base" latinLnBrk="0" hangingPunct="1">
              <a:lnSpc>
                <a:spcPct val="100000"/>
              </a:lnSpc>
              <a:spcBef>
                <a:spcPct val="0"/>
              </a:spcBef>
              <a:spcAft>
                <a:spcPct val="0"/>
              </a:spcAft>
              <a:buClrTx/>
              <a:buSzTx/>
              <a:buFontTx/>
              <a:buNone/>
              <a:tabLst/>
              <a:defRPr/>
            </a:pPr>
            <a:fld id="{FB8A8675-40C0-40D2-8FCE-EA4A25F48F18}" type="slidenum">
              <a:rPr kumimoji="0" lang="en-GB" sz="800" b="0" i="0" u="none" strike="noStrike" kern="1200" cap="none" spc="0" normalizeH="0" baseline="0" noProof="0" smtClean="0">
                <a:ln>
                  <a:noFill/>
                </a:ln>
                <a:solidFill>
                  <a:schemeClr val="tx2"/>
                </a:solidFill>
                <a:effectLst/>
                <a:uLnTx/>
                <a:uFillTx/>
                <a:latin typeface="+mn-lt"/>
                <a:ea typeface="+mn-ea"/>
                <a:cs typeface="+mn-cs"/>
              </a:rPr>
              <a:pPr marL="0" marR="0" lvl="0" indent="0" algn="r" defTabSz="914126" rtl="0" eaLnBrk="1" fontAlgn="base" latinLnBrk="0" hangingPunct="1">
                <a:lnSpc>
                  <a:spcPct val="100000"/>
                </a:lnSpc>
                <a:spcBef>
                  <a:spcPct val="0"/>
                </a:spcBef>
                <a:spcAft>
                  <a:spcPct val="0"/>
                </a:spcAft>
                <a:buClrTx/>
                <a:buSzTx/>
                <a:buFontTx/>
                <a:buNone/>
                <a:tabLst/>
                <a:defRPr/>
              </a:pPr>
              <a:t>‹#›</a:t>
            </a:fld>
            <a:endParaRPr kumimoji="0" lang="en-GB" sz="800" b="0" i="0" u="none" strike="noStrike" kern="1200" cap="none" spc="0" normalizeH="0" baseline="0" noProof="0">
              <a:ln>
                <a:noFill/>
              </a:ln>
              <a:solidFill>
                <a:schemeClr val="tx2"/>
              </a:solidFill>
              <a:effectLst/>
              <a:uLnTx/>
              <a:uFillTx/>
              <a:latin typeface="+mn-lt"/>
              <a:ea typeface="+mn-ea"/>
              <a:cs typeface="+mn-cs"/>
            </a:endParaRPr>
          </a:p>
        </p:txBody>
      </p:sp>
      <p:pic>
        <p:nvPicPr>
          <p:cNvPr id="10" name="Picture 9" descr="Logo&#10;&#10;Description automatically generated with medium confidence">
            <a:extLst>
              <a:ext uri="{FF2B5EF4-FFF2-40B4-BE49-F238E27FC236}">
                <a16:creationId xmlns:a16="http://schemas.microsoft.com/office/drawing/2014/main" id="{9B11A18F-F638-7CE8-5348-A5DF2650A8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881" y="117399"/>
            <a:ext cx="1655753" cy="613073"/>
          </a:xfrm>
          <a:prstGeom prst="rect">
            <a:avLst/>
          </a:prstGeom>
        </p:spPr>
      </p:pic>
    </p:spTree>
    <p:extLst>
      <p:ext uri="{BB962C8B-B14F-4D97-AF65-F5344CB8AC3E}">
        <p14:creationId xmlns:p14="http://schemas.microsoft.com/office/powerpoint/2010/main" val="216350660"/>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p:bg>
      <p:bgPr>
        <a:solidFill>
          <a:srgbClr val="F8F6F2"/>
        </a:solidFill>
        <a:effectLst/>
      </p:bgPr>
    </p:bg>
    <p:spTree>
      <p:nvGrpSpPr>
        <p:cNvPr id="1" name=""/>
        <p:cNvGrpSpPr/>
        <p:nvPr/>
      </p:nvGrpSpPr>
      <p:grpSpPr>
        <a:xfrm>
          <a:off x="0" y="0"/>
          <a:ext cx="0" cy="0"/>
          <a:chOff x="0" y="0"/>
          <a:chExt cx="0" cy="0"/>
        </a:xfrm>
      </p:grpSpPr>
      <p:sp>
        <p:nvSpPr>
          <p:cNvPr id="13" name="Freeform 12"/>
          <p:cNvSpPr/>
          <p:nvPr/>
        </p:nvSpPr>
        <p:spPr>
          <a:xfrm rot="16200000">
            <a:off x="3125342" y="-2216036"/>
            <a:ext cx="5953347" cy="12204028"/>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3513"/>
              <a:gd name="connsiteY0" fmla="*/ 12219678 h 12221418"/>
              <a:gd name="connsiteX1" fmla="*/ 5575577 w 5993513"/>
              <a:gd name="connsiteY1" fmla="*/ 12221418 h 12221418"/>
              <a:gd name="connsiteX2" fmla="*/ 5887032 w 5993513"/>
              <a:gd name="connsiteY2" fmla="*/ 11907300 h 12221418"/>
              <a:gd name="connsiteX3" fmla="*/ 5993513 w 5993513"/>
              <a:gd name="connsiteY3" fmla="*/ 11704988 h 12221418"/>
              <a:gd name="connsiteX4" fmla="*/ 5987780 w 5993513"/>
              <a:gd name="connsiteY4" fmla="*/ 0 h 12221418"/>
              <a:gd name="connsiteX5" fmla="*/ 1 w 5993513"/>
              <a:gd name="connsiteY5" fmla="*/ 5360090 h 12221418"/>
              <a:gd name="connsiteX6" fmla="*/ 0 w 5993513"/>
              <a:gd name="connsiteY6" fmla="*/ 12219678 h 12221418"/>
              <a:gd name="connsiteX0" fmla="*/ 3542284 w 5993512"/>
              <a:gd name="connsiteY0" fmla="*/ 12215762 h 12221418"/>
              <a:gd name="connsiteX1" fmla="*/ 5575576 w 5993512"/>
              <a:gd name="connsiteY1" fmla="*/ 12221418 h 12221418"/>
              <a:gd name="connsiteX2" fmla="*/ 5887031 w 5993512"/>
              <a:gd name="connsiteY2" fmla="*/ 11907300 h 12221418"/>
              <a:gd name="connsiteX3" fmla="*/ 5993512 w 5993512"/>
              <a:gd name="connsiteY3" fmla="*/ 11704988 h 12221418"/>
              <a:gd name="connsiteX4" fmla="*/ 5987779 w 5993512"/>
              <a:gd name="connsiteY4" fmla="*/ 0 h 12221418"/>
              <a:gd name="connsiteX5" fmla="*/ 0 w 5993512"/>
              <a:gd name="connsiteY5" fmla="*/ 5360090 h 12221418"/>
              <a:gd name="connsiteX6" fmla="*/ 3542284 w 5993512"/>
              <a:gd name="connsiteY6" fmla="*/ 12215762 h 12221418"/>
              <a:gd name="connsiteX0" fmla="*/ 0 w 2451228"/>
              <a:gd name="connsiteY0" fmla="*/ 12215762 h 12221418"/>
              <a:gd name="connsiteX1" fmla="*/ 2033292 w 2451228"/>
              <a:gd name="connsiteY1" fmla="*/ 12221418 h 12221418"/>
              <a:gd name="connsiteX2" fmla="*/ 2344747 w 2451228"/>
              <a:gd name="connsiteY2" fmla="*/ 11907300 h 12221418"/>
              <a:gd name="connsiteX3" fmla="*/ 2451228 w 2451228"/>
              <a:gd name="connsiteY3" fmla="*/ 11704988 h 12221418"/>
              <a:gd name="connsiteX4" fmla="*/ 2445495 w 2451228"/>
              <a:gd name="connsiteY4" fmla="*/ 0 h 12221418"/>
              <a:gd name="connsiteX5" fmla="*/ 0 w 2451228"/>
              <a:gd name="connsiteY5" fmla="*/ 20584 h 12221418"/>
              <a:gd name="connsiteX6" fmla="*/ 0 w 2451228"/>
              <a:gd name="connsiteY6" fmla="*/ 12215762 h 12221418"/>
              <a:gd name="connsiteX0" fmla="*/ 0 w 2451228"/>
              <a:gd name="connsiteY0" fmla="*/ 12202114 h 12207770"/>
              <a:gd name="connsiteX1" fmla="*/ 2033292 w 2451228"/>
              <a:gd name="connsiteY1" fmla="*/ 12207770 h 12207770"/>
              <a:gd name="connsiteX2" fmla="*/ 2344747 w 2451228"/>
              <a:gd name="connsiteY2" fmla="*/ 11893652 h 12207770"/>
              <a:gd name="connsiteX3" fmla="*/ 2451228 w 2451228"/>
              <a:gd name="connsiteY3" fmla="*/ 11691340 h 12207770"/>
              <a:gd name="connsiteX4" fmla="*/ 2441055 w 2451228"/>
              <a:gd name="connsiteY4" fmla="*/ 0 h 12207770"/>
              <a:gd name="connsiteX5" fmla="*/ 0 w 2451228"/>
              <a:gd name="connsiteY5" fmla="*/ 6936 h 12207770"/>
              <a:gd name="connsiteX6" fmla="*/ 0 w 2451228"/>
              <a:gd name="connsiteY6" fmla="*/ 12202114 h 12207770"/>
              <a:gd name="connsiteX0" fmla="*/ 0 w 2451228"/>
              <a:gd name="connsiteY0" fmla="*/ 12195178 h 12200834"/>
              <a:gd name="connsiteX1" fmla="*/ 2033292 w 2451228"/>
              <a:gd name="connsiteY1" fmla="*/ 12200834 h 12200834"/>
              <a:gd name="connsiteX2" fmla="*/ 2344747 w 2451228"/>
              <a:gd name="connsiteY2" fmla="*/ 11886716 h 12200834"/>
              <a:gd name="connsiteX3" fmla="*/ 2451228 w 2451228"/>
              <a:gd name="connsiteY3" fmla="*/ 11684404 h 12200834"/>
              <a:gd name="connsiteX4" fmla="*/ 2439518 w 2451228"/>
              <a:gd name="connsiteY4" fmla="*/ 1656 h 12200834"/>
              <a:gd name="connsiteX5" fmla="*/ 0 w 2451228"/>
              <a:gd name="connsiteY5" fmla="*/ 0 h 12200834"/>
              <a:gd name="connsiteX6" fmla="*/ 0 w 2451228"/>
              <a:gd name="connsiteY6" fmla="*/ 12195178 h 12200834"/>
              <a:gd name="connsiteX0" fmla="*/ 0 w 2451228"/>
              <a:gd name="connsiteY0" fmla="*/ 12195178 h 12195178"/>
              <a:gd name="connsiteX1" fmla="*/ 2018671 w 2451228"/>
              <a:gd name="connsiteY1" fmla="*/ 12192340 h 12195178"/>
              <a:gd name="connsiteX2" fmla="*/ 2344747 w 2451228"/>
              <a:gd name="connsiteY2" fmla="*/ 11886716 h 12195178"/>
              <a:gd name="connsiteX3" fmla="*/ 2451228 w 2451228"/>
              <a:gd name="connsiteY3" fmla="*/ 11684404 h 12195178"/>
              <a:gd name="connsiteX4" fmla="*/ 2439518 w 2451228"/>
              <a:gd name="connsiteY4" fmla="*/ 1656 h 12195178"/>
              <a:gd name="connsiteX5" fmla="*/ 0 w 2451228"/>
              <a:gd name="connsiteY5" fmla="*/ 0 h 12195178"/>
              <a:gd name="connsiteX6" fmla="*/ 0 w 2451228"/>
              <a:gd name="connsiteY6" fmla="*/ 12195178 h 12195178"/>
              <a:gd name="connsiteX0" fmla="*/ 0 w 2444782"/>
              <a:gd name="connsiteY0" fmla="*/ 12195178 h 12195178"/>
              <a:gd name="connsiteX1" fmla="*/ 2018671 w 2444782"/>
              <a:gd name="connsiteY1" fmla="*/ 12192340 h 12195178"/>
              <a:gd name="connsiteX2" fmla="*/ 2344747 w 2444782"/>
              <a:gd name="connsiteY2" fmla="*/ 1188671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4956105"/>
              <a:gd name="connsiteY0" fmla="*/ 12195175 h 12195175"/>
              <a:gd name="connsiteX1" fmla="*/ 4529994 w 4956105"/>
              <a:gd name="connsiteY1" fmla="*/ 12192340 h 12195175"/>
              <a:gd name="connsiteX2" fmla="*/ 4825896 w 4956105"/>
              <a:gd name="connsiteY2" fmla="*/ 11898506 h 12195175"/>
              <a:gd name="connsiteX3" fmla="*/ 4956105 w 4956105"/>
              <a:gd name="connsiteY3" fmla="*/ 11651193 h 12195175"/>
              <a:gd name="connsiteX4" fmla="*/ 4950841 w 4956105"/>
              <a:gd name="connsiteY4" fmla="*/ 1656 h 12195175"/>
              <a:gd name="connsiteX5" fmla="*/ 2511323 w 4956105"/>
              <a:gd name="connsiteY5" fmla="*/ 0 h 12195175"/>
              <a:gd name="connsiteX6" fmla="*/ 0 w 4956105"/>
              <a:gd name="connsiteY6" fmla="*/ 12195175 h 12195175"/>
              <a:gd name="connsiteX0" fmla="*/ 0 w 4956105"/>
              <a:gd name="connsiteY0" fmla="*/ 12195174 h 12195174"/>
              <a:gd name="connsiteX1" fmla="*/ 4529994 w 4956105"/>
              <a:gd name="connsiteY1" fmla="*/ 12192339 h 12195174"/>
              <a:gd name="connsiteX2" fmla="*/ 4825896 w 4956105"/>
              <a:gd name="connsiteY2" fmla="*/ 11898505 h 12195174"/>
              <a:gd name="connsiteX3" fmla="*/ 4956105 w 4956105"/>
              <a:gd name="connsiteY3" fmla="*/ 11651192 h 12195174"/>
              <a:gd name="connsiteX4" fmla="*/ 4950841 w 4956105"/>
              <a:gd name="connsiteY4" fmla="*/ 1655 h 12195174"/>
              <a:gd name="connsiteX5" fmla="*/ 0 w 4956105"/>
              <a:gd name="connsiteY5" fmla="*/ 0 h 12195174"/>
              <a:gd name="connsiteX6" fmla="*/ 0 w 4956105"/>
              <a:gd name="connsiteY6" fmla="*/ 12195174 h 12195174"/>
              <a:gd name="connsiteX0" fmla="*/ 998621 w 5954726"/>
              <a:gd name="connsiteY0" fmla="*/ 12195174 h 12195174"/>
              <a:gd name="connsiteX1" fmla="*/ 5528615 w 5954726"/>
              <a:gd name="connsiteY1" fmla="*/ 12192339 h 12195174"/>
              <a:gd name="connsiteX2" fmla="*/ 5824517 w 5954726"/>
              <a:gd name="connsiteY2" fmla="*/ 11898505 h 12195174"/>
              <a:gd name="connsiteX3" fmla="*/ 5954726 w 5954726"/>
              <a:gd name="connsiteY3" fmla="*/ 11651192 h 12195174"/>
              <a:gd name="connsiteX4" fmla="*/ 5949462 w 5954726"/>
              <a:gd name="connsiteY4" fmla="*/ 1655 h 12195174"/>
              <a:gd name="connsiteX5" fmla="*/ 0 w 5954726"/>
              <a:gd name="connsiteY5" fmla="*/ 0 h 12195174"/>
              <a:gd name="connsiteX6" fmla="*/ 998621 w 5954726"/>
              <a:gd name="connsiteY6" fmla="*/ 12195174 h 12195174"/>
              <a:gd name="connsiteX0" fmla="*/ 0 w 5954726"/>
              <a:gd name="connsiteY0" fmla="*/ 12207206 h 12207206"/>
              <a:gd name="connsiteX1" fmla="*/ 5528615 w 5954726"/>
              <a:gd name="connsiteY1" fmla="*/ 12192339 h 12207206"/>
              <a:gd name="connsiteX2" fmla="*/ 5824517 w 5954726"/>
              <a:gd name="connsiteY2" fmla="*/ 11898505 h 12207206"/>
              <a:gd name="connsiteX3" fmla="*/ 5954726 w 5954726"/>
              <a:gd name="connsiteY3" fmla="*/ 11651192 h 12207206"/>
              <a:gd name="connsiteX4" fmla="*/ 5949462 w 5954726"/>
              <a:gd name="connsiteY4" fmla="*/ 1655 h 12207206"/>
              <a:gd name="connsiteX5" fmla="*/ 0 w 5954726"/>
              <a:gd name="connsiteY5" fmla="*/ 0 h 12207206"/>
              <a:gd name="connsiteX6" fmla="*/ 0 w 5954726"/>
              <a:gd name="connsiteY6" fmla="*/ 12207206 h 1220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4726" h="12207206">
                <a:moveTo>
                  <a:pt x="0" y="12207206"/>
                </a:moveTo>
                <a:lnTo>
                  <a:pt x="5528615" y="12192339"/>
                </a:lnTo>
                <a:lnTo>
                  <a:pt x="5824517" y="11898505"/>
                </a:lnTo>
                <a:cubicBezTo>
                  <a:pt x="5925107" y="11801962"/>
                  <a:pt x="5945764" y="11762947"/>
                  <a:pt x="5954726" y="11651192"/>
                </a:cubicBezTo>
                <a:cubicBezTo>
                  <a:pt x="5952951" y="11353047"/>
                  <a:pt x="5951237" y="299800"/>
                  <a:pt x="5949462" y="1655"/>
                </a:cubicBezTo>
                <a:lnTo>
                  <a:pt x="0" y="0"/>
                </a:lnTo>
                <a:lnTo>
                  <a:pt x="0" y="1220720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4" name="Slide Number Placeholder 109">
            <a:extLst>
              <a:ext uri="{FF2B5EF4-FFF2-40B4-BE49-F238E27FC236}">
                <a16:creationId xmlns:a16="http://schemas.microsoft.com/office/drawing/2014/main" id="{494782E4-17B8-06A6-9E3E-12CBE12D302B}"/>
              </a:ext>
            </a:extLst>
          </p:cNvPr>
          <p:cNvSpPr txBox="1">
            <a:spLocks/>
          </p:cNvSpPr>
          <p:nvPr/>
        </p:nvSpPr>
        <p:spPr>
          <a:xfrm>
            <a:off x="11423204" y="6452637"/>
            <a:ext cx="260356" cy="123082"/>
          </a:xfrm>
          <a:prstGeom prst="rect">
            <a:avLst/>
          </a:prstGeom>
        </p:spPr>
        <p:txBody>
          <a:bodyPr vert="horz" wrap="square" lIns="0" tIns="0" rIns="0" bIns="0" rtlCol="0" anchor="t" anchorCtr="0">
            <a:spAutoFit/>
          </a:bodyPr>
          <a:lstStyle>
            <a:lvl1pPr algn="r">
              <a:defRPr sz="1400">
                <a:solidFill>
                  <a:srgbClr val="FF0000"/>
                </a:solidFill>
                <a:latin typeface="+mn-lt"/>
              </a:defRPr>
            </a:lvl1pPr>
          </a:lstStyle>
          <a:p>
            <a:pPr marL="0" marR="0" lvl="0" indent="0" algn="r" defTabSz="914126" rtl="0" eaLnBrk="1" fontAlgn="base" latinLnBrk="0" hangingPunct="1">
              <a:lnSpc>
                <a:spcPct val="100000"/>
              </a:lnSpc>
              <a:spcBef>
                <a:spcPct val="0"/>
              </a:spcBef>
              <a:spcAft>
                <a:spcPct val="0"/>
              </a:spcAft>
              <a:buClrTx/>
              <a:buSzTx/>
              <a:buFontTx/>
              <a:buNone/>
              <a:tabLst/>
              <a:defRPr/>
            </a:pPr>
            <a:fld id="{FB8A8675-40C0-40D2-8FCE-EA4A25F48F18}" type="slidenum">
              <a:rPr kumimoji="0" lang="en-GB" sz="800" b="0" i="0" u="none" strike="noStrike" kern="1200" cap="none" spc="0" normalizeH="0" baseline="0" noProof="0" smtClean="0">
                <a:ln>
                  <a:noFill/>
                </a:ln>
                <a:solidFill>
                  <a:schemeClr val="tx2"/>
                </a:solidFill>
                <a:effectLst/>
                <a:uLnTx/>
                <a:uFillTx/>
                <a:latin typeface="+mn-lt"/>
                <a:ea typeface="+mn-ea"/>
                <a:cs typeface="+mn-cs"/>
              </a:rPr>
              <a:pPr marL="0" marR="0" lvl="0" indent="0" algn="r" defTabSz="914126" rtl="0" eaLnBrk="1" fontAlgn="base" latinLnBrk="0" hangingPunct="1">
                <a:lnSpc>
                  <a:spcPct val="100000"/>
                </a:lnSpc>
                <a:spcBef>
                  <a:spcPct val="0"/>
                </a:spcBef>
                <a:spcAft>
                  <a:spcPct val="0"/>
                </a:spcAft>
                <a:buClrTx/>
                <a:buSzTx/>
                <a:buFontTx/>
                <a:buNone/>
                <a:tabLst/>
                <a:defRPr/>
              </a:pPr>
              <a:t>‹#›</a:t>
            </a:fld>
            <a:endParaRPr kumimoji="0" lang="en-GB" sz="800" b="0" i="0" u="none" strike="noStrike" kern="1200" cap="none" spc="0" normalizeH="0" baseline="0" noProof="0">
              <a:ln>
                <a:noFill/>
              </a:ln>
              <a:solidFill>
                <a:schemeClr val="tx2"/>
              </a:solidFill>
              <a:effectLst/>
              <a:uLnTx/>
              <a:uFillTx/>
              <a:latin typeface="+mn-lt"/>
              <a:ea typeface="+mn-ea"/>
              <a:cs typeface="+mn-cs"/>
            </a:endParaRPr>
          </a:p>
        </p:txBody>
      </p:sp>
      <p:pic>
        <p:nvPicPr>
          <p:cNvPr id="2" name="Picture 1" descr="Logo&#10;&#10;Description automatically generated with medium confidence">
            <a:extLst>
              <a:ext uri="{FF2B5EF4-FFF2-40B4-BE49-F238E27FC236}">
                <a16:creationId xmlns:a16="http://schemas.microsoft.com/office/drawing/2014/main" id="{4A86E9AE-4F13-A834-D062-E9B29C06CE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881" y="117399"/>
            <a:ext cx="1655753" cy="613073"/>
          </a:xfrm>
          <a:prstGeom prst="rect">
            <a:avLst/>
          </a:prstGeom>
        </p:spPr>
      </p:pic>
    </p:spTree>
    <p:extLst>
      <p:ext uri="{BB962C8B-B14F-4D97-AF65-F5344CB8AC3E}">
        <p14:creationId xmlns:p14="http://schemas.microsoft.com/office/powerpoint/2010/main" val="495966765"/>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just title">
    <p:bg>
      <p:bgPr>
        <a:solidFill>
          <a:srgbClr val="F8F6F2"/>
        </a:solidFill>
        <a:effectLst/>
      </p:bgPr>
    </p:bg>
    <p:spTree>
      <p:nvGrpSpPr>
        <p:cNvPr id="1" name=""/>
        <p:cNvGrpSpPr/>
        <p:nvPr/>
      </p:nvGrpSpPr>
      <p:grpSpPr>
        <a:xfrm>
          <a:off x="0" y="0"/>
          <a:ext cx="0" cy="0"/>
          <a:chOff x="0" y="0"/>
          <a:chExt cx="0" cy="0"/>
        </a:xfrm>
      </p:grpSpPr>
      <p:sp>
        <p:nvSpPr>
          <p:cNvPr id="13" name="Freeform 12"/>
          <p:cNvSpPr/>
          <p:nvPr/>
        </p:nvSpPr>
        <p:spPr>
          <a:xfrm rot="16200000">
            <a:off x="3125342" y="-2216036"/>
            <a:ext cx="5953347" cy="12204028"/>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3513"/>
              <a:gd name="connsiteY0" fmla="*/ 12219678 h 12221418"/>
              <a:gd name="connsiteX1" fmla="*/ 5575577 w 5993513"/>
              <a:gd name="connsiteY1" fmla="*/ 12221418 h 12221418"/>
              <a:gd name="connsiteX2" fmla="*/ 5887032 w 5993513"/>
              <a:gd name="connsiteY2" fmla="*/ 11907300 h 12221418"/>
              <a:gd name="connsiteX3" fmla="*/ 5993513 w 5993513"/>
              <a:gd name="connsiteY3" fmla="*/ 11704988 h 12221418"/>
              <a:gd name="connsiteX4" fmla="*/ 5987780 w 5993513"/>
              <a:gd name="connsiteY4" fmla="*/ 0 h 12221418"/>
              <a:gd name="connsiteX5" fmla="*/ 1 w 5993513"/>
              <a:gd name="connsiteY5" fmla="*/ 5360090 h 12221418"/>
              <a:gd name="connsiteX6" fmla="*/ 0 w 5993513"/>
              <a:gd name="connsiteY6" fmla="*/ 12219678 h 12221418"/>
              <a:gd name="connsiteX0" fmla="*/ 3542284 w 5993512"/>
              <a:gd name="connsiteY0" fmla="*/ 12215762 h 12221418"/>
              <a:gd name="connsiteX1" fmla="*/ 5575576 w 5993512"/>
              <a:gd name="connsiteY1" fmla="*/ 12221418 h 12221418"/>
              <a:gd name="connsiteX2" fmla="*/ 5887031 w 5993512"/>
              <a:gd name="connsiteY2" fmla="*/ 11907300 h 12221418"/>
              <a:gd name="connsiteX3" fmla="*/ 5993512 w 5993512"/>
              <a:gd name="connsiteY3" fmla="*/ 11704988 h 12221418"/>
              <a:gd name="connsiteX4" fmla="*/ 5987779 w 5993512"/>
              <a:gd name="connsiteY4" fmla="*/ 0 h 12221418"/>
              <a:gd name="connsiteX5" fmla="*/ 0 w 5993512"/>
              <a:gd name="connsiteY5" fmla="*/ 5360090 h 12221418"/>
              <a:gd name="connsiteX6" fmla="*/ 3542284 w 5993512"/>
              <a:gd name="connsiteY6" fmla="*/ 12215762 h 12221418"/>
              <a:gd name="connsiteX0" fmla="*/ 0 w 2451228"/>
              <a:gd name="connsiteY0" fmla="*/ 12215762 h 12221418"/>
              <a:gd name="connsiteX1" fmla="*/ 2033292 w 2451228"/>
              <a:gd name="connsiteY1" fmla="*/ 12221418 h 12221418"/>
              <a:gd name="connsiteX2" fmla="*/ 2344747 w 2451228"/>
              <a:gd name="connsiteY2" fmla="*/ 11907300 h 12221418"/>
              <a:gd name="connsiteX3" fmla="*/ 2451228 w 2451228"/>
              <a:gd name="connsiteY3" fmla="*/ 11704988 h 12221418"/>
              <a:gd name="connsiteX4" fmla="*/ 2445495 w 2451228"/>
              <a:gd name="connsiteY4" fmla="*/ 0 h 12221418"/>
              <a:gd name="connsiteX5" fmla="*/ 0 w 2451228"/>
              <a:gd name="connsiteY5" fmla="*/ 20584 h 12221418"/>
              <a:gd name="connsiteX6" fmla="*/ 0 w 2451228"/>
              <a:gd name="connsiteY6" fmla="*/ 12215762 h 12221418"/>
              <a:gd name="connsiteX0" fmla="*/ 0 w 2451228"/>
              <a:gd name="connsiteY0" fmla="*/ 12202114 h 12207770"/>
              <a:gd name="connsiteX1" fmla="*/ 2033292 w 2451228"/>
              <a:gd name="connsiteY1" fmla="*/ 12207770 h 12207770"/>
              <a:gd name="connsiteX2" fmla="*/ 2344747 w 2451228"/>
              <a:gd name="connsiteY2" fmla="*/ 11893652 h 12207770"/>
              <a:gd name="connsiteX3" fmla="*/ 2451228 w 2451228"/>
              <a:gd name="connsiteY3" fmla="*/ 11691340 h 12207770"/>
              <a:gd name="connsiteX4" fmla="*/ 2441055 w 2451228"/>
              <a:gd name="connsiteY4" fmla="*/ 0 h 12207770"/>
              <a:gd name="connsiteX5" fmla="*/ 0 w 2451228"/>
              <a:gd name="connsiteY5" fmla="*/ 6936 h 12207770"/>
              <a:gd name="connsiteX6" fmla="*/ 0 w 2451228"/>
              <a:gd name="connsiteY6" fmla="*/ 12202114 h 12207770"/>
              <a:gd name="connsiteX0" fmla="*/ 0 w 2451228"/>
              <a:gd name="connsiteY0" fmla="*/ 12195178 h 12200834"/>
              <a:gd name="connsiteX1" fmla="*/ 2033292 w 2451228"/>
              <a:gd name="connsiteY1" fmla="*/ 12200834 h 12200834"/>
              <a:gd name="connsiteX2" fmla="*/ 2344747 w 2451228"/>
              <a:gd name="connsiteY2" fmla="*/ 11886716 h 12200834"/>
              <a:gd name="connsiteX3" fmla="*/ 2451228 w 2451228"/>
              <a:gd name="connsiteY3" fmla="*/ 11684404 h 12200834"/>
              <a:gd name="connsiteX4" fmla="*/ 2439518 w 2451228"/>
              <a:gd name="connsiteY4" fmla="*/ 1656 h 12200834"/>
              <a:gd name="connsiteX5" fmla="*/ 0 w 2451228"/>
              <a:gd name="connsiteY5" fmla="*/ 0 h 12200834"/>
              <a:gd name="connsiteX6" fmla="*/ 0 w 2451228"/>
              <a:gd name="connsiteY6" fmla="*/ 12195178 h 12200834"/>
              <a:gd name="connsiteX0" fmla="*/ 0 w 2451228"/>
              <a:gd name="connsiteY0" fmla="*/ 12195178 h 12195178"/>
              <a:gd name="connsiteX1" fmla="*/ 2018671 w 2451228"/>
              <a:gd name="connsiteY1" fmla="*/ 12192340 h 12195178"/>
              <a:gd name="connsiteX2" fmla="*/ 2344747 w 2451228"/>
              <a:gd name="connsiteY2" fmla="*/ 11886716 h 12195178"/>
              <a:gd name="connsiteX3" fmla="*/ 2451228 w 2451228"/>
              <a:gd name="connsiteY3" fmla="*/ 11684404 h 12195178"/>
              <a:gd name="connsiteX4" fmla="*/ 2439518 w 2451228"/>
              <a:gd name="connsiteY4" fmla="*/ 1656 h 12195178"/>
              <a:gd name="connsiteX5" fmla="*/ 0 w 2451228"/>
              <a:gd name="connsiteY5" fmla="*/ 0 h 12195178"/>
              <a:gd name="connsiteX6" fmla="*/ 0 w 2451228"/>
              <a:gd name="connsiteY6" fmla="*/ 12195178 h 12195178"/>
              <a:gd name="connsiteX0" fmla="*/ 0 w 2444782"/>
              <a:gd name="connsiteY0" fmla="*/ 12195178 h 12195178"/>
              <a:gd name="connsiteX1" fmla="*/ 2018671 w 2444782"/>
              <a:gd name="connsiteY1" fmla="*/ 12192340 h 12195178"/>
              <a:gd name="connsiteX2" fmla="*/ 2344747 w 2444782"/>
              <a:gd name="connsiteY2" fmla="*/ 1188671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4956105"/>
              <a:gd name="connsiteY0" fmla="*/ 12195175 h 12195175"/>
              <a:gd name="connsiteX1" fmla="*/ 4529994 w 4956105"/>
              <a:gd name="connsiteY1" fmla="*/ 12192340 h 12195175"/>
              <a:gd name="connsiteX2" fmla="*/ 4825896 w 4956105"/>
              <a:gd name="connsiteY2" fmla="*/ 11898506 h 12195175"/>
              <a:gd name="connsiteX3" fmla="*/ 4956105 w 4956105"/>
              <a:gd name="connsiteY3" fmla="*/ 11651193 h 12195175"/>
              <a:gd name="connsiteX4" fmla="*/ 4950841 w 4956105"/>
              <a:gd name="connsiteY4" fmla="*/ 1656 h 12195175"/>
              <a:gd name="connsiteX5" fmla="*/ 2511323 w 4956105"/>
              <a:gd name="connsiteY5" fmla="*/ 0 h 12195175"/>
              <a:gd name="connsiteX6" fmla="*/ 0 w 4956105"/>
              <a:gd name="connsiteY6" fmla="*/ 12195175 h 12195175"/>
              <a:gd name="connsiteX0" fmla="*/ 0 w 4956105"/>
              <a:gd name="connsiteY0" fmla="*/ 12195174 h 12195174"/>
              <a:gd name="connsiteX1" fmla="*/ 4529994 w 4956105"/>
              <a:gd name="connsiteY1" fmla="*/ 12192339 h 12195174"/>
              <a:gd name="connsiteX2" fmla="*/ 4825896 w 4956105"/>
              <a:gd name="connsiteY2" fmla="*/ 11898505 h 12195174"/>
              <a:gd name="connsiteX3" fmla="*/ 4956105 w 4956105"/>
              <a:gd name="connsiteY3" fmla="*/ 11651192 h 12195174"/>
              <a:gd name="connsiteX4" fmla="*/ 4950841 w 4956105"/>
              <a:gd name="connsiteY4" fmla="*/ 1655 h 12195174"/>
              <a:gd name="connsiteX5" fmla="*/ 0 w 4956105"/>
              <a:gd name="connsiteY5" fmla="*/ 0 h 12195174"/>
              <a:gd name="connsiteX6" fmla="*/ 0 w 4956105"/>
              <a:gd name="connsiteY6" fmla="*/ 12195174 h 12195174"/>
              <a:gd name="connsiteX0" fmla="*/ 998621 w 5954726"/>
              <a:gd name="connsiteY0" fmla="*/ 12195174 h 12195174"/>
              <a:gd name="connsiteX1" fmla="*/ 5528615 w 5954726"/>
              <a:gd name="connsiteY1" fmla="*/ 12192339 h 12195174"/>
              <a:gd name="connsiteX2" fmla="*/ 5824517 w 5954726"/>
              <a:gd name="connsiteY2" fmla="*/ 11898505 h 12195174"/>
              <a:gd name="connsiteX3" fmla="*/ 5954726 w 5954726"/>
              <a:gd name="connsiteY3" fmla="*/ 11651192 h 12195174"/>
              <a:gd name="connsiteX4" fmla="*/ 5949462 w 5954726"/>
              <a:gd name="connsiteY4" fmla="*/ 1655 h 12195174"/>
              <a:gd name="connsiteX5" fmla="*/ 0 w 5954726"/>
              <a:gd name="connsiteY5" fmla="*/ 0 h 12195174"/>
              <a:gd name="connsiteX6" fmla="*/ 998621 w 5954726"/>
              <a:gd name="connsiteY6" fmla="*/ 12195174 h 12195174"/>
              <a:gd name="connsiteX0" fmla="*/ 0 w 5954726"/>
              <a:gd name="connsiteY0" fmla="*/ 12207206 h 12207206"/>
              <a:gd name="connsiteX1" fmla="*/ 5528615 w 5954726"/>
              <a:gd name="connsiteY1" fmla="*/ 12192339 h 12207206"/>
              <a:gd name="connsiteX2" fmla="*/ 5824517 w 5954726"/>
              <a:gd name="connsiteY2" fmla="*/ 11898505 h 12207206"/>
              <a:gd name="connsiteX3" fmla="*/ 5954726 w 5954726"/>
              <a:gd name="connsiteY3" fmla="*/ 11651192 h 12207206"/>
              <a:gd name="connsiteX4" fmla="*/ 5949462 w 5954726"/>
              <a:gd name="connsiteY4" fmla="*/ 1655 h 12207206"/>
              <a:gd name="connsiteX5" fmla="*/ 0 w 5954726"/>
              <a:gd name="connsiteY5" fmla="*/ 0 h 12207206"/>
              <a:gd name="connsiteX6" fmla="*/ 0 w 5954726"/>
              <a:gd name="connsiteY6" fmla="*/ 12207206 h 1220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4726" h="12207206">
                <a:moveTo>
                  <a:pt x="0" y="12207206"/>
                </a:moveTo>
                <a:lnTo>
                  <a:pt x="5528615" y="12192339"/>
                </a:lnTo>
                <a:lnTo>
                  <a:pt x="5824517" y="11898505"/>
                </a:lnTo>
                <a:cubicBezTo>
                  <a:pt x="5925107" y="11801962"/>
                  <a:pt x="5945764" y="11762947"/>
                  <a:pt x="5954726" y="11651192"/>
                </a:cubicBezTo>
                <a:cubicBezTo>
                  <a:pt x="5952951" y="11353047"/>
                  <a:pt x="5951237" y="299800"/>
                  <a:pt x="5949462" y="1655"/>
                </a:cubicBezTo>
                <a:lnTo>
                  <a:pt x="0" y="0"/>
                </a:lnTo>
                <a:lnTo>
                  <a:pt x="0" y="1220720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4" name="Slide Number Placeholder 109">
            <a:extLst>
              <a:ext uri="{FF2B5EF4-FFF2-40B4-BE49-F238E27FC236}">
                <a16:creationId xmlns:a16="http://schemas.microsoft.com/office/drawing/2014/main" id="{494782E4-17B8-06A6-9E3E-12CBE12D302B}"/>
              </a:ext>
            </a:extLst>
          </p:cNvPr>
          <p:cNvSpPr txBox="1">
            <a:spLocks/>
          </p:cNvSpPr>
          <p:nvPr/>
        </p:nvSpPr>
        <p:spPr>
          <a:xfrm>
            <a:off x="11423204" y="6452637"/>
            <a:ext cx="260356" cy="123082"/>
          </a:xfrm>
          <a:prstGeom prst="rect">
            <a:avLst/>
          </a:prstGeom>
        </p:spPr>
        <p:txBody>
          <a:bodyPr vert="horz" wrap="square" lIns="0" tIns="0" rIns="0" bIns="0" rtlCol="0" anchor="t" anchorCtr="0">
            <a:spAutoFit/>
          </a:bodyPr>
          <a:lstStyle>
            <a:lvl1pPr algn="r">
              <a:defRPr sz="1400">
                <a:solidFill>
                  <a:srgbClr val="FF0000"/>
                </a:solidFill>
                <a:latin typeface="+mn-lt"/>
              </a:defRPr>
            </a:lvl1pPr>
          </a:lstStyle>
          <a:p>
            <a:pPr marL="0" marR="0" lvl="0" indent="0" algn="r" defTabSz="914126" rtl="0" eaLnBrk="1" fontAlgn="base" latinLnBrk="0" hangingPunct="1">
              <a:lnSpc>
                <a:spcPct val="100000"/>
              </a:lnSpc>
              <a:spcBef>
                <a:spcPct val="0"/>
              </a:spcBef>
              <a:spcAft>
                <a:spcPct val="0"/>
              </a:spcAft>
              <a:buClrTx/>
              <a:buSzTx/>
              <a:buFontTx/>
              <a:buNone/>
              <a:tabLst/>
              <a:defRPr/>
            </a:pPr>
            <a:fld id="{FB8A8675-40C0-40D2-8FCE-EA4A25F48F18}" type="slidenum">
              <a:rPr kumimoji="0" lang="en-GB" sz="800" b="0" i="0" u="none" strike="noStrike" kern="1200" cap="none" spc="0" normalizeH="0" baseline="0" noProof="0" smtClean="0">
                <a:ln>
                  <a:noFill/>
                </a:ln>
                <a:solidFill>
                  <a:schemeClr val="tx2"/>
                </a:solidFill>
                <a:effectLst/>
                <a:uLnTx/>
                <a:uFillTx/>
                <a:latin typeface="+mn-lt"/>
                <a:ea typeface="+mn-ea"/>
                <a:cs typeface="+mn-cs"/>
              </a:rPr>
              <a:pPr marL="0" marR="0" lvl="0" indent="0" algn="r" defTabSz="914126" rtl="0" eaLnBrk="1" fontAlgn="base" latinLnBrk="0" hangingPunct="1">
                <a:lnSpc>
                  <a:spcPct val="100000"/>
                </a:lnSpc>
                <a:spcBef>
                  <a:spcPct val="0"/>
                </a:spcBef>
                <a:spcAft>
                  <a:spcPct val="0"/>
                </a:spcAft>
                <a:buClrTx/>
                <a:buSzTx/>
                <a:buFontTx/>
                <a:buNone/>
                <a:tabLst/>
                <a:defRPr/>
              </a:pPr>
              <a:t>‹#›</a:t>
            </a:fld>
            <a:endParaRPr kumimoji="0" lang="en-GB" sz="800" b="0" i="0" u="none" strike="noStrike" kern="1200" cap="none" spc="0" normalizeH="0" baseline="0" noProof="0">
              <a:ln>
                <a:noFill/>
              </a:ln>
              <a:solidFill>
                <a:schemeClr val="tx2"/>
              </a:solidFill>
              <a:effectLst/>
              <a:uLnTx/>
              <a:uFillTx/>
              <a:latin typeface="+mn-lt"/>
              <a:ea typeface="+mn-ea"/>
              <a:cs typeface="+mn-cs"/>
            </a:endParaRPr>
          </a:p>
        </p:txBody>
      </p:sp>
      <p:sp>
        <p:nvSpPr>
          <p:cNvPr id="8" name="Title 3">
            <a:extLst>
              <a:ext uri="{FF2B5EF4-FFF2-40B4-BE49-F238E27FC236}">
                <a16:creationId xmlns:a16="http://schemas.microsoft.com/office/drawing/2014/main" id="{32A395ED-0449-05FA-83A9-A0D83E4EF641}"/>
              </a:ext>
            </a:extLst>
          </p:cNvPr>
          <p:cNvSpPr>
            <a:spLocks noGrp="1"/>
          </p:cNvSpPr>
          <p:nvPr>
            <p:ph type="title"/>
          </p:nvPr>
        </p:nvSpPr>
        <p:spPr>
          <a:xfrm>
            <a:off x="408849" y="1105466"/>
            <a:ext cx="11312755" cy="307777"/>
          </a:xfrm>
        </p:spPr>
        <p:txBody>
          <a:bodyPr/>
          <a:lstStyle/>
          <a:p>
            <a:r>
              <a:rPr lang="en-US"/>
              <a:t>Click to edit Master title style</a:t>
            </a:r>
            <a:endParaRPr lang="en-GB" dirty="0"/>
          </a:p>
        </p:txBody>
      </p:sp>
      <p:pic>
        <p:nvPicPr>
          <p:cNvPr id="2" name="Picture 1" descr="Logo&#10;&#10;Description automatically generated with medium confidence">
            <a:extLst>
              <a:ext uri="{FF2B5EF4-FFF2-40B4-BE49-F238E27FC236}">
                <a16:creationId xmlns:a16="http://schemas.microsoft.com/office/drawing/2014/main" id="{4A86E9AE-4F13-A834-D062-E9B29C06CE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881" y="117399"/>
            <a:ext cx="1655753" cy="613073"/>
          </a:xfrm>
          <a:prstGeom prst="rect">
            <a:avLst/>
          </a:prstGeom>
        </p:spPr>
      </p:pic>
    </p:spTree>
    <p:extLst>
      <p:ext uri="{BB962C8B-B14F-4D97-AF65-F5344CB8AC3E}">
        <p14:creationId xmlns:p14="http://schemas.microsoft.com/office/powerpoint/2010/main" val="816157371"/>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p:bg>
      <p:bgPr>
        <a:solidFill>
          <a:srgbClr val="F8F6F2"/>
        </a:solidFill>
        <a:effectLst/>
      </p:bgPr>
    </p:bg>
    <p:spTree>
      <p:nvGrpSpPr>
        <p:cNvPr id="1" name=""/>
        <p:cNvGrpSpPr/>
        <p:nvPr/>
      </p:nvGrpSpPr>
      <p:grpSpPr>
        <a:xfrm>
          <a:off x="0" y="0"/>
          <a:ext cx="0" cy="0"/>
          <a:chOff x="0" y="0"/>
          <a:chExt cx="0" cy="0"/>
        </a:xfrm>
      </p:grpSpPr>
      <p:sp>
        <p:nvSpPr>
          <p:cNvPr id="13" name="Freeform 12"/>
          <p:cNvSpPr/>
          <p:nvPr/>
        </p:nvSpPr>
        <p:spPr>
          <a:xfrm rot="16200000">
            <a:off x="3125342" y="-2216036"/>
            <a:ext cx="5953347" cy="12204028"/>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3513"/>
              <a:gd name="connsiteY0" fmla="*/ 12219678 h 12221418"/>
              <a:gd name="connsiteX1" fmla="*/ 5575577 w 5993513"/>
              <a:gd name="connsiteY1" fmla="*/ 12221418 h 12221418"/>
              <a:gd name="connsiteX2" fmla="*/ 5887032 w 5993513"/>
              <a:gd name="connsiteY2" fmla="*/ 11907300 h 12221418"/>
              <a:gd name="connsiteX3" fmla="*/ 5993513 w 5993513"/>
              <a:gd name="connsiteY3" fmla="*/ 11704988 h 12221418"/>
              <a:gd name="connsiteX4" fmla="*/ 5987780 w 5993513"/>
              <a:gd name="connsiteY4" fmla="*/ 0 h 12221418"/>
              <a:gd name="connsiteX5" fmla="*/ 1 w 5993513"/>
              <a:gd name="connsiteY5" fmla="*/ 5360090 h 12221418"/>
              <a:gd name="connsiteX6" fmla="*/ 0 w 5993513"/>
              <a:gd name="connsiteY6" fmla="*/ 12219678 h 12221418"/>
              <a:gd name="connsiteX0" fmla="*/ 3542284 w 5993512"/>
              <a:gd name="connsiteY0" fmla="*/ 12215762 h 12221418"/>
              <a:gd name="connsiteX1" fmla="*/ 5575576 w 5993512"/>
              <a:gd name="connsiteY1" fmla="*/ 12221418 h 12221418"/>
              <a:gd name="connsiteX2" fmla="*/ 5887031 w 5993512"/>
              <a:gd name="connsiteY2" fmla="*/ 11907300 h 12221418"/>
              <a:gd name="connsiteX3" fmla="*/ 5993512 w 5993512"/>
              <a:gd name="connsiteY3" fmla="*/ 11704988 h 12221418"/>
              <a:gd name="connsiteX4" fmla="*/ 5987779 w 5993512"/>
              <a:gd name="connsiteY4" fmla="*/ 0 h 12221418"/>
              <a:gd name="connsiteX5" fmla="*/ 0 w 5993512"/>
              <a:gd name="connsiteY5" fmla="*/ 5360090 h 12221418"/>
              <a:gd name="connsiteX6" fmla="*/ 3542284 w 5993512"/>
              <a:gd name="connsiteY6" fmla="*/ 12215762 h 12221418"/>
              <a:gd name="connsiteX0" fmla="*/ 0 w 2451228"/>
              <a:gd name="connsiteY0" fmla="*/ 12215762 h 12221418"/>
              <a:gd name="connsiteX1" fmla="*/ 2033292 w 2451228"/>
              <a:gd name="connsiteY1" fmla="*/ 12221418 h 12221418"/>
              <a:gd name="connsiteX2" fmla="*/ 2344747 w 2451228"/>
              <a:gd name="connsiteY2" fmla="*/ 11907300 h 12221418"/>
              <a:gd name="connsiteX3" fmla="*/ 2451228 w 2451228"/>
              <a:gd name="connsiteY3" fmla="*/ 11704988 h 12221418"/>
              <a:gd name="connsiteX4" fmla="*/ 2445495 w 2451228"/>
              <a:gd name="connsiteY4" fmla="*/ 0 h 12221418"/>
              <a:gd name="connsiteX5" fmla="*/ 0 w 2451228"/>
              <a:gd name="connsiteY5" fmla="*/ 20584 h 12221418"/>
              <a:gd name="connsiteX6" fmla="*/ 0 w 2451228"/>
              <a:gd name="connsiteY6" fmla="*/ 12215762 h 12221418"/>
              <a:gd name="connsiteX0" fmla="*/ 0 w 2451228"/>
              <a:gd name="connsiteY0" fmla="*/ 12202114 h 12207770"/>
              <a:gd name="connsiteX1" fmla="*/ 2033292 w 2451228"/>
              <a:gd name="connsiteY1" fmla="*/ 12207770 h 12207770"/>
              <a:gd name="connsiteX2" fmla="*/ 2344747 w 2451228"/>
              <a:gd name="connsiteY2" fmla="*/ 11893652 h 12207770"/>
              <a:gd name="connsiteX3" fmla="*/ 2451228 w 2451228"/>
              <a:gd name="connsiteY3" fmla="*/ 11691340 h 12207770"/>
              <a:gd name="connsiteX4" fmla="*/ 2441055 w 2451228"/>
              <a:gd name="connsiteY4" fmla="*/ 0 h 12207770"/>
              <a:gd name="connsiteX5" fmla="*/ 0 w 2451228"/>
              <a:gd name="connsiteY5" fmla="*/ 6936 h 12207770"/>
              <a:gd name="connsiteX6" fmla="*/ 0 w 2451228"/>
              <a:gd name="connsiteY6" fmla="*/ 12202114 h 12207770"/>
              <a:gd name="connsiteX0" fmla="*/ 0 w 2451228"/>
              <a:gd name="connsiteY0" fmla="*/ 12195178 h 12200834"/>
              <a:gd name="connsiteX1" fmla="*/ 2033292 w 2451228"/>
              <a:gd name="connsiteY1" fmla="*/ 12200834 h 12200834"/>
              <a:gd name="connsiteX2" fmla="*/ 2344747 w 2451228"/>
              <a:gd name="connsiteY2" fmla="*/ 11886716 h 12200834"/>
              <a:gd name="connsiteX3" fmla="*/ 2451228 w 2451228"/>
              <a:gd name="connsiteY3" fmla="*/ 11684404 h 12200834"/>
              <a:gd name="connsiteX4" fmla="*/ 2439518 w 2451228"/>
              <a:gd name="connsiteY4" fmla="*/ 1656 h 12200834"/>
              <a:gd name="connsiteX5" fmla="*/ 0 w 2451228"/>
              <a:gd name="connsiteY5" fmla="*/ 0 h 12200834"/>
              <a:gd name="connsiteX6" fmla="*/ 0 w 2451228"/>
              <a:gd name="connsiteY6" fmla="*/ 12195178 h 12200834"/>
              <a:gd name="connsiteX0" fmla="*/ 0 w 2451228"/>
              <a:gd name="connsiteY0" fmla="*/ 12195178 h 12195178"/>
              <a:gd name="connsiteX1" fmla="*/ 2018671 w 2451228"/>
              <a:gd name="connsiteY1" fmla="*/ 12192340 h 12195178"/>
              <a:gd name="connsiteX2" fmla="*/ 2344747 w 2451228"/>
              <a:gd name="connsiteY2" fmla="*/ 11886716 h 12195178"/>
              <a:gd name="connsiteX3" fmla="*/ 2451228 w 2451228"/>
              <a:gd name="connsiteY3" fmla="*/ 11684404 h 12195178"/>
              <a:gd name="connsiteX4" fmla="*/ 2439518 w 2451228"/>
              <a:gd name="connsiteY4" fmla="*/ 1656 h 12195178"/>
              <a:gd name="connsiteX5" fmla="*/ 0 w 2451228"/>
              <a:gd name="connsiteY5" fmla="*/ 0 h 12195178"/>
              <a:gd name="connsiteX6" fmla="*/ 0 w 2451228"/>
              <a:gd name="connsiteY6" fmla="*/ 12195178 h 12195178"/>
              <a:gd name="connsiteX0" fmla="*/ 0 w 2444782"/>
              <a:gd name="connsiteY0" fmla="*/ 12195178 h 12195178"/>
              <a:gd name="connsiteX1" fmla="*/ 2018671 w 2444782"/>
              <a:gd name="connsiteY1" fmla="*/ 12192340 h 12195178"/>
              <a:gd name="connsiteX2" fmla="*/ 2344747 w 2444782"/>
              <a:gd name="connsiteY2" fmla="*/ 1188671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4956105"/>
              <a:gd name="connsiteY0" fmla="*/ 12195175 h 12195175"/>
              <a:gd name="connsiteX1" fmla="*/ 4529994 w 4956105"/>
              <a:gd name="connsiteY1" fmla="*/ 12192340 h 12195175"/>
              <a:gd name="connsiteX2" fmla="*/ 4825896 w 4956105"/>
              <a:gd name="connsiteY2" fmla="*/ 11898506 h 12195175"/>
              <a:gd name="connsiteX3" fmla="*/ 4956105 w 4956105"/>
              <a:gd name="connsiteY3" fmla="*/ 11651193 h 12195175"/>
              <a:gd name="connsiteX4" fmla="*/ 4950841 w 4956105"/>
              <a:gd name="connsiteY4" fmla="*/ 1656 h 12195175"/>
              <a:gd name="connsiteX5" fmla="*/ 2511323 w 4956105"/>
              <a:gd name="connsiteY5" fmla="*/ 0 h 12195175"/>
              <a:gd name="connsiteX6" fmla="*/ 0 w 4956105"/>
              <a:gd name="connsiteY6" fmla="*/ 12195175 h 12195175"/>
              <a:gd name="connsiteX0" fmla="*/ 0 w 4956105"/>
              <a:gd name="connsiteY0" fmla="*/ 12195174 h 12195174"/>
              <a:gd name="connsiteX1" fmla="*/ 4529994 w 4956105"/>
              <a:gd name="connsiteY1" fmla="*/ 12192339 h 12195174"/>
              <a:gd name="connsiteX2" fmla="*/ 4825896 w 4956105"/>
              <a:gd name="connsiteY2" fmla="*/ 11898505 h 12195174"/>
              <a:gd name="connsiteX3" fmla="*/ 4956105 w 4956105"/>
              <a:gd name="connsiteY3" fmla="*/ 11651192 h 12195174"/>
              <a:gd name="connsiteX4" fmla="*/ 4950841 w 4956105"/>
              <a:gd name="connsiteY4" fmla="*/ 1655 h 12195174"/>
              <a:gd name="connsiteX5" fmla="*/ 0 w 4956105"/>
              <a:gd name="connsiteY5" fmla="*/ 0 h 12195174"/>
              <a:gd name="connsiteX6" fmla="*/ 0 w 4956105"/>
              <a:gd name="connsiteY6" fmla="*/ 12195174 h 12195174"/>
              <a:gd name="connsiteX0" fmla="*/ 998621 w 5954726"/>
              <a:gd name="connsiteY0" fmla="*/ 12195174 h 12195174"/>
              <a:gd name="connsiteX1" fmla="*/ 5528615 w 5954726"/>
              <a:gd name="connsiteY1" fmla="*/ 12192339 h 12195174"/>
              <a:gd name="connsiteX2" fmla="*/ 5824517 w 5954726"/>
              <a:gd name="connsiteY2" fmla="*/ 11898505 h 12195174"/>
              <a:gd name="connsiteX3" fmla="*/ 5954726 w 5954726"/>
              <a:gd name="connsiteY3" fmla="*/ 11651192 h 12195174"/>
              <a:gd name="connsiteX4" fmla="*/ 5949462 w 5954726"/>
              <a:gd name="connsiteY4" fmla="*/ 1655 h 12195174"/>
              <a:gd name="connsiteX5" fmla="*/ 0 w 5954726"/>
              <a:gd name="connsiteY5" fmla="*/ 0 h 12195174"/>
              <a:gd name="connsiteX6" fmla="*/ 998621 w 5954726"/>
              <a:gd name="connsiteY6" fmla="*/ 12195174 h 12195174"/>
              <a:gd name="connsiteX0" fmla="*/ 0 w 5954726"/>
              <a:gd name="connsiteY0" fmla="*/ 12207206 h 12207206"/>
              <a:gd name="connsiteX1" fmla="*/ 5528615 w 5954726"/>
              <a:gd name="connsiteY1" fmla="*/ 12192339 h 12207206"/>
              <a:gd name="connsiteX2" fmla="*/ 5824517 w 5954726"/>
              <a:gd name="connsiteY2" fmla="*/ 11898505 h 12207206"/>
              <a:gd name="connsiteX3" fmla="*/ 5954726 w 5954726"/>
              <a:gd name="connsiteY3" fmla="*/ 11651192 h 12207206"/>
              <a:gd name="connsiteX4" fmla="*/ 5949462 w 5954726"/>
              <a:gd name="connsiteY4" fmla="*/ 1655 h 12207206"/>
              <a:gd name="connsiteX5" fmla="*/ 0 w 5954726"/>
              <a:gd name="connsiteY5" fmla="*/ 0 h 12207206"/>
              <a:gd name="connsiteX6" fmla="*/ 0 w 5954726"/>
              <a:gd name="connsiteY6" fmla="*/ 12207206 h 1220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4726" h="12207206">
                <a:moveTo>
                  <a:pt x="0" y="12207206"/>
                </a:moveTo>
                <a:lnTo>
                  <a:pt x="5528615" y="12192339"/>
                </a:lnTo>
                <a:lnTo>
                  <a:pt x="5824517" y="11898505"/>
                </a:lnTo>
                <a:cubicBezTo>
                  <a:pt x="5925107" y="11801962"/>
                  <a:pt x="5945764" y="11762947"/>
                  <a:pt x="5954726" y="11651192"/>
                </a:cubicBezTo>
                <a:cubicBezTo>
                  <a:pt x="5952951" y="11353047"/>
                  <a:pt x="5951237" y="299800"/>
                  <a:pt x="5949462" y="1655"/>
                </a:cubicBezTo>
                <a:lnTo>
                  <a:pt x="0" y="0"/>
                </a:lnTo>
                <a:lnTo>
                  <a:pt x="0" y="1220720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4" name="Slide Number Placeholder 109">
            <a:extLst>
              <a:ext uri="{FF2B5EF4-FFF2-40B4-BE49-F238E27FC236}">
                <a16:creationId xmlns:a16="http://schemas.microsoft.com/office/drawing/2014/main" id="{494782E4-17B8-06A6-9E3E-12CBE12D302B}"/>
              </a:ext>
            </a:extLst>
          </p:cNvPr>
          <p:cNvSpPr txBox="1">
            <a:spLocks/>
          </p:cNvSpPr>
          <p:nvPr/>
        </p:nvSpPr>
        <p:spPr>
          <a:xfrm>
            <a:off x="11423204" y="6452637"/>
            <a:ext cx="260356" cy="123082"/>
          </a:xfrm>
          <a:prstGeom prst="rect">
            <a:avLst/>
          </a:prstGeom>
        </p:spPr>
        <p:txBody>
          <a:bodyPr vert="horz" wrap="square" lIns="0" tIns="0" rIns="0" bIns="0" rtlCol="0" anchor="t" anchorCtr="0">
            <a:spAutoFit/>
          </a:bodyPr>
          <a:lstStyle>
            <a:lvl1pPr algn="r">
              <a:defRPr sz="1400">
                <a:solidFill>
                  <a:srgbClr val="FF0000"/>
                </a:solidFill>
                <a:latin typeface="+mn-lt"/>
              </a:defRPr>
            </a:lvl1pPr>
          </a:lstStyle>
          <a:p>
            <a:pPr marL="0" marR="0" lvl="0" indent="0" algn="r" defTabSz="914126" rtl="0" eaLnBrk="1" fontAlgn="base" latinLnBrk="0" hangingPunct="1">
              <a:lnSpc>
                <a:spcPct val="100000"/>
              </a:lnSpc>
              <a:spcBef>
                <a:spcPct val="0"/>
              </a:spcBef>
              <a:spcAft>
                <a:spcPct val="0"/>
              </a:spcAft>
              <a:buClrTx/>
              <a:buSzTx/>
              <a:buFontTx/>
              <a:buNone/>
              <a:tabLst/>
              <a:defRPr/>
            </a:pPr>
            <a:fld id="{FB8A8675-40C0-40D2-8FCE-EA4A25F48F18}" type="slidenum">
              <a:rPr kumimoji="0" lang="en-GB" sz="800" b="0" i="0" u="none" strike="noStrike" kern="1200" cap="none" spc="0" normalizeH="0" baseline="0" noProof="0" smtClean="0">
                <a:ln>
                  <a:noFill/>
                </a:ln>
                <a:solidFill>
                  <a:schemeClr val="tx2"/>
                </a:solidFill>
                <a:effectLst/>
                <a:uLnTx/>
                <a:uFillTx/>
                <a:latin typeface="+mn-lt"/>
                <a:ea typeface="+mn-ea"/>
                <a:cs typeface="+mn-cs"/>
              </a:rPr>
              <a:pPr marL="0" marR="0" lvl="0" indent="0" algn="r" defTabSz="914126" rtl="0" eaLnBrk="1" fontAlgn="base" latinLnBrk="0" hangingPunct="1">
                <a:lnSpc>
                  <a:spcPct val="100000"/>
                </a:lnSpc>
                <a:spcBef>
                  <a:spcPct val="0"/>
                </a:spcBef>
                <a:spcAft>
                  <a:spcPct val="0"/>
                </a:spcAft>
                <a:buClrTx/>
                <a:buSzTx/>
                <a:buFontTx/>
                <a:buNone/>
                <a:tabLst/>
                <a:defRPr/>
              </a:pPr>
              <a:t>‹#›</a:t>
            </a:fld>
            <a:endParaRPr kumimoji="0" lang="en-GB" sz="800" b="0" i="0" u="none" strike="noStrike" kern="1200" cap="none" spc="0" normalizeH="0" baseline="0" noProof="0">
              <a:ln>
                <a:noFill/>
              </a:ln>
              <a:solidFill>
                <a:schemeClr val="tx2"/>
              </a:solidFill>
              <a:effectLst/>
              <a:uLnTx/>
              <a:uFillTx/>
              <a:latin typeface="+mn-lt"/>
              <a:ea typeface="+mn-ea"/>
              <a:cs typeface="+mn-cs"/>
            </a:endParaRPr>
          </a:p>
        </p:txBody>
      </p:sp>
      <p:sp>
        <p:nvSpPr>
          <p:cNvPr id="8" name="Title 3">
            <a:extLst>
              <a:ext uri="{FF2B5EF4-FFF2-40B4-BE49-F238E27FC236}">
                <a16:creationId xmlns:a16="http://schemas.microsoft.com/office/drawing/2014/main" id="{32A395ED-0449-05FA-83A9-A0D83E4EF641}"/>
              </a:ext>
            </a:extLst>
          </p:cNvPr>
          <p:cNvSpPr>
            <a:spLocks noGrp="1"/>
          </p:cNvSpPr>
          <p:nvPr>
            <p:ph type="title"/>
          </p:nvPr>
        </p:nvSpPr>
        <p:spPr>
          <a:xfrm>
            <a:off x="408849" y="1105466"/>
            <a:ext cx="11312755" cy="307777"/>
          </a:xfrm>
        </p:spPr>
        <p:txBody>
          <a:bodyPr/>
          <a:lstStyle/>
          <a:p>
            <a:r>
              <a:rPr lang="en-US"/>
              <a:t>Click to edit Master title style</a:t>
            </a:r>
            <a:endParaRPr lang="en-GB" dirty="0"/>
          </a:p>
        </p:txBody>
      </p:sp>
      <p:pic>
        <p:nvPicPr>
          <p:cNvPr id="2" name="Picture 1" descr="Logo&#10;&#10;Description automatically generated with medium confidence">
            <a:extLst>
              <a:ext uri="{FF2B5EF4-FFF2-40B4-BE49-F238E27FC236}">
                <a16:creationId xmlns:a16="http://schemas.microsoft.com/office/drawing/2014/main" id="{4A86E9AE-4F13-A834-D062-E9B29C06CE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881" y="117399"/>
            <a:ext cx="1655753" cy="613073"/>
          </a:xfrm>
          <a:prstGeom prst="rect">
            <a:avLst/>
          </a:prstGeom>
        </p:spPr>
      </p:pic>
      <p:sp>
        <p:nvSpPr>
          <p:cNvPr id="5" name="Text Placeholder 4">
            <a:extLst>
              <a:ext uri="{FF2B5EF4-FFF2-40B4-BE49-F238E27FC236}">
                <a16:creationId xmlns:a16="http://schemas.microsoft.com/office/drawing/2014/main" id="{030146CE-245C-B0E4-7466-7FF6F6E6ACB2}"/>
              </a:ext>
            </a:extLst>
          </p:cNvPr>
          <p:cNvSpPr>
            <a:spLocks noGrp="1"/>
          </p:cNvSpPr>
          <p:nvPr>
            <p:ph type="body" sz="quarter" idx="10"/>
          </p:nvPr>
        </p:nvSpPr>
        <p:spPr>
          <a:xfrm>
            <a:off x="408850" y="1673138"/>
            <a:ext cx="11312754" cy="2035362"/>
          </a:xfrm>
        </p:spPr>
        <p:txBody>
          <a:bodyPr/>
          <a:lstStyle>
            <a:lvl1pPr>
              <a:lnSpc>
                <a:spcPct val="100000"/>
              </a:lnSpc>
              <a:defRPr sz="1999">
                <a:latin typeface="Amalia" panose="020B0504020203020204" pitchFamily="34" charset="0"/>
              </a:defRPr>
            </a:lvl1pPr>
            <a:lvl2pPr>
              <a:lnSpc>
                <a:spcPct val="100000"/>
              </a:lnSpc>
              <a:defRPr sz="1999">
                <a:latin typeface="Amalia" panose="020B0504020203020204" pitchFamily="34" charset="0"/>
              </a:defRPr>
            </a:lvl2pPr>
            <a:lvl3pPr>
              <a:lnSpc>
                <a:spcPct val="100000"/>
              </a:lnSpc>
              <a:defRPr sz="1999">
                <a:latin typeface="Amalia" panose="020B0504020203020204" pitchFamily="34" charset="0"/>
              </a:defRPr>
            </a:lvl3pPr>
            <a:lvl4pPr>
              <a:lnSpc>
                <a:spcPct val="100000"/>
              </a:lnSpc>
              <a:defRPr sz="1999">
                <a:latin typeface="Amalia" panose="020B0504020203020204" pitchFamily="34" charset="0"/>
              </a:defRPr>
            </a:lvl4pPr>
            <a:lvl5pPr>
              <a:lnSpc>
                <a:spcPct val="100000"/>
              </a:lnSpc>
              <a:defRPr sz="1999">
                <a:latin typeface="Amalia" panose="020B050402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dirty="0"/>
          </a:p>
        </p:txBody>
      </p:sp>
    </p:spTree>
    <p:extLst>
      <p:ext uri="{BB962C8B-B14F-4D97-AF65-F5344CB8AC3E}">
        <p14:creationId xmlns:p14="http://schemas.microsoft.com/office/powerpoint/2010/main" val="1672564247"/>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banner">
    <p:bg>
      <p:bgPr>
        <a:solidFill>
          <a:srgbClr val="F8F6F2"/>
        </a:solidFill>
        <a:effectLst/>
      </p:bgPr>
    </p:bg>
    <p:spTree>
      <p:nvGrpSpPr>
        <p:cNvPr id="1" name=""/>
        <p:cNvGrpSpPr/>
        <p:nvPr/>
      </p:nvGrpSpPr>
      <p:grpSpPr>
        <a:xfrm>
          <a:off x="0" y="0"/>
          <a:ext cx="0" cy="0"/>
          <a:chOff x="0" y="0"/>
          <a:chExt cx="0" cy="0"/>
        </a:xfrm>
      </p:grpSpPr>
      <p:sp>
        <p:nvSpPr>
          <p:cNvPr id="13" name="Freeform 12"/>
          <p:cNvSpPr/>
          <p:nvPr/>
        </p:nvSpPr>
        <p:spPr>
          <a:xfrm rot="16200000">
            <a:off x="3125342" y="-2216036"/>
            <a:ext cx="5953347" cy="12204028"/>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3513"/>
              <a:gd name="connsiteY0" fmla="*/ 12219678 h 12221418"/>
              <a:gd name="connsiteX1" fmla="*/ 5575577 w 5993513"/>
              <a:gd name="connsiteY1" fmla="*/ 12221418 h 12221418"/>
              <a:gd name="connsiteX2" fmla="*/ 5887032 w 5993513"/>
              <a:gd name="connsiteY2" fmla="*/ 11907300 h 12221418"/>
              <a:gd name="connsiteX3" fmla="*/ 5993513 w 5993513"/>
              <a:gd name="connsiteY3" fmla="*/ 11704988 h 12221418"/>
              <a:gd name="connsiteX4" fmla="*/ 5987780 w 5993513"/>
              <a:gd name="connsiteY4" fmla="*/ 0 h 12221418"/>
              <a:gd name="connsiteX5" fmla="*/ 1 w 5993513"/>
              <a:gd name="connsiteY5" fmla="*/ 5360090 h 12221418"/>
              <a:gd name="connsiteX6" fmla="*/ 0 w 5993513"/>
              <a:gd name="connsiteY6" fmla="*/ 12219678 h 12221418"/>
              <a:gd name="connsiteX0" fmla="*/ 3542284 w 5993512"/>
              <a:gd name="connsiteY0" fmla="*/ 12215762 h 12221418"/>
              <a:gd name="connsiteX1" fmla="*/ 5575576 w 5993512"/>
              <a:gd name="connsiteY1" fmla="*/ 12221418 h 12221418"/>
              <a:gd name="connsiteX2" fmla="*/ 5887031 w 5993512"/>
              <a:gd name="connsiteY2" fmla="*/ 11907300 h 12221418"/>
              <a:gd name="connsiteX3" fmla="*/ 5993512 w 5993512"/>
              <a:gd name="connsiteY3" fmla="*/ 11704988 h 12221418"/>
              <a:gd name="connsiteX4" fmla="*/ 5987779 w 5993512"/>
              <a:gd name="connsiteY4" fmla="*/ 0 h 12221418"/>
              <a:gd name="connsiteX5" fmla="*/ 0 w 5993512"/>
              <a:gd name="connsiteY5" fmla="*/ 5360090 h 12221418"/>
              <a:gd name="connsiteX6" fmla="*/ 3542284 w 5993512"/>
              <a:gd name="connsiteY6" fmla="*/ 12215762 h 12221418"/>
              <a:gd name="connsiteX0" fmla="*/ 0 w 2451228"/>
              <a:gd name="connsiteY0" fmla="*/ 12215762 h 12221418"/>
              <a:gd name="connsiteX1" fmla="*/ 2033292 w 2451228"/>
              <a:gd name="connsiteY1" fmla="*/ 12221418 h 12221418"/>
              <a:gd name="connsiteX2" fmla="*/ 2344747 w 2451228"/>
              <a:gd name="connsiteY2" fmla="*/ 11907300 h 12221418"/>
              <a:gd name="connsiteX3" fmla="*/ 2451228 w 2451228"/>
              <a:gd name="connsiteY3" fmla="*/ 11704988 h 12221418"/>
              <a:gd name="connsiteX4" fmla="*/ 2445495 w 2451228"/>
              <a:gd name="connsiteY4" fmla="*/ 0 h 12221418"/>
              <a:gd name="connsiteX5" fmla="*/ 0 w 2451228"/>
              <a:gd name="connsiteY5" fmla="*/ 20584 h 12221418"/>
              <a:gd name="connsiteX6" fmla="*/ 0 w 2451228"/>
              <a:gd name="connsiteY6" fmla="*/ 12215762 h 12221418"/>
              <a:gd name="connsiteX0" fmla="*/ 0 w 2451228"/>
              <a:gd name="connsiteY0" fmla="*/ 12202114 h 12207770"/>
              <a:gd name="connsiteX1" fmla="*/ 2033292 w 2451228"/>
              <a:gd name="connsiteY1" fmla="*/ 12207770 h 12207770"/>
              <a:gd name="connsiteX2" fmla="*/ 2344747 w 2451228"/>
              <a:gd name="connsiteY2" fmla="*/ 11893652 h 12207770"/>
              <a:gd name="connsiteX3" fmla="*/ 2451228 w 2451228"/>
              <a:gd name="connsiteY3" fmla="*/ 11691340 h 12207770"/>
              <a:gd name="connsiteX4" fmla="*/ 2441055 w 2451228"/>
              <a:gd name="connsiteY4" fmla="*/ 0 h 12207770"/>
              <a:gd name="connsiteX5" fmla="*/ 0 w 2451228"/>
              <a:gd name="connsiteY5" fmla="*/ 6936 h 12207770"/>
              <a:gd name="connsiteX6" fmla="*/ 0 w 2451228"/>
              <a:gd name="connsiteY6" fmla="*/ 12202114 h 12207770"/>
              <a:gd name="connsiteX0" fmla="*/ 0 w 2451228"/>
              <a:gd name="connsiteY0" fmla="*/ 12195178 h 12200834"/>
              <a:gd name="connsiteX1" fmla="*/ 2033292 w 2451228"/>
              <a:gd name="connsiteY1" fmla="*/ 12200834 h 12200834"/>
              <a:gd name="connsiteX2" fmla="*/ 2344747 w 2451228"/>
              <a:gd name="connsiteY2" fmla="*/ 11886716 h 12200834"/>
              <a:gd name="connsiteX3" fmla="*/ 2451228 w 2451228"/>
              <a:gd name="connsiteY3" fmla="*/ 11684404 h 12200834"/>
              <a:gd name="connsiteX4" fmla="*/ 2439518 w 2451228"/>
              <a:gd name="connsiteY4" fmla="*/ 1656 h 12200834"/>
              <a:gd name="connsiteX5" fmla="*/ 0 w 2451228"/>
              <a:gd name="connsiteY5" fmla="*/ 0 h 12200834"/>
              <a:gd name="connsiteX6" fmla="*/ 0 w 2451228"/>
              <a:gd name="connsiteY6" fmla="*/ 12195178 h 12200834"/>
              <a:gd name="connsiteX0" fmla="*/ 0 w 2451228"/>
              <a:gd name="connsiteY0" fmla="*/ 12195178 h 12195178"/>
              <a:gd name="connsiteX1" fmla="*/ 2018671 w 2451228"/>
              <a:gd name="connsiteY1" fmla="*/ 12192340 h 12195178"/>
              <a:gd name="connsiteX2" fmla="*/ 2344747 w 2451228"/>
              <a:gd name="connsiteY2" fmla="*/ 11886716 h 12195178"/>
              <a:gd name="connsiteX3" fmla="*/ 2451228 w 2451228"/>
              <a:gd name="connsiteY3" fmla="*/ 11684404 h 12195178"/>
              <a:gd name="connsiteX4" fmla="*/ 2439518 w 2451228"/>
              <a:gd name="connsiteY4" fmla="*/ 1656 h 12195178"/>
              <a:gd name="connsiteX5" fmla="*/ 0 w 2451228"/>
              <a:gd name="connsiteY5" fmla="*/ 0 h 12195178"/>
              <a:gd name="connsiteX6" fmla="*/ 0 w 2451228"/>
              <a:gd name="connsiteY6" fmla="*/ 12195178 h 12195178"/>
              <a:gd name="connsiteX0" fmla="*/ 0 w 2444782"/>
              <a:gd name="connsiteY0" fmla="*/ 12195178 h 12195178"/>
              <a:gd name="connsiteX1" fmla="*/ 2018671 w 2444782"/>
              <a:gd name="connsiteY1" fmla="*/ 12192340 h 12195178"/>
              <a:gd name="connsiteX2" fmla="*/ 2344747 w 2444782"/>
              <a:gd name="connsiteY2" fmla="*/ 1188671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4956105"/>
              <a:gd name="connsiteY0" fmla="*/ 12195175 h 12195175"/>
              <a:gd name="connsiteX1" fmla="*/ 4529994 w 4956105"/>
              <a:gd name="connsiteY1" fmla="*/ 12192340 h 12195175"/>
              <a:gd name="connsiteX2" fmla="*/ 4825896 w 4956105"/>
              <a:gd name="connsiteY2" fmla="*/ 11898506 h 12195175"/>
              <a:gd name="connsiteX3" fmla="*/ 4956105 w 4956105"/>
              <a:gd name="connsiteY3" fmla="*/ 11651193 h 12195175"/>
              <a:gd name="connsiteX4" fmla="*/ 4950841 w 4956105"/>
              <a:gd name="connsiteY4" fmla="*/ 1656 h 12195175"/>
              <a:gd name="connsiteX5" fmla="*/ 2511323 w 4956105"/>
              <a:gd name="connsiteY5" fmla="*/ 0 h 12195175"/>
              <a:gd name="connsiteX6" fmla="*/ 0 w 4956105"/>
              <a:gd name="connsiteY6" fmla="*/ 12195175 h 12195175"/>
              <a:gd name="connsiteX0" fmla="*/ 0 w 4956105"/>
              <a:gd name="connsiteY0" fmla="*/ 12195174 h 12195174"/>
              <a:gd name="connsiteX1" fmla="*/ 4529994 w 4956105"/>
              <a:gd name="connsiteY1" fmla="*/ 12192339 h 12195174"/>
              <a:gd name="connsiteX2" fmla="*/ 4825896 w 4956105"/>
              <a:gd name="connsiteY2" fmla="*/ 11898505 h 12195174"/>
              <a:gd name="connsiteX3" fmla="*/ 4956105 w 4956105"/>
              <a:gd name="connsiteY3" fmla="*/ 11651192 h 12195174"/>
              <a:gd name="connsiteX4" fmla="*/ 4950841 w 4956105"/>
              <a:gd name="connsiteY4" fmla="*/ 1655 h 12195174"/>
              <a:gd name="connsiteX5" fmla="*/ 0 w 4956105"/>
              <a:gd name="connsiteY5" fmla="*/ 0 h 12195174"/>
              <a:gd name="connsiteX6" fmla="*/ 0 w 4956105"/>
              <a:gd name="connsiteY6" fmla="*/ 12195174 h 12195174"/>
              <a:gd name="connsiteX0" fmla="*/ 998621 w 5954726"/>
              <a:gd name="connsiteY0" fmla="*/ 12195174 h 12195174"/>
              <a:gd name="connsiteX1" fmla="*/ 5528615 w 5954726"/>
              <a:gd name="connsiteY1" fmla="*/ 12192339 h 12195174"/>
              <a:gd name="connsiteX2" fmla="*/ 5824517 w 5954726"/>
              <a:gd name="connsiteY2" fmla="*/ 11898505 h 12195174"/>
              <a:gd name="connsiteX3" fmla="*/ 5954726 w 5954726"/>
              <a:gd name="connsiteY3" fmla="*/ 11651192 h 12195174"/>
              <a:gd name="connsiteX4" fmla="*/ 5949462 w 5954726"/>
              <a:gd name="connsiteY4" fmla="*/ 1655 h 12195174"/>
              <a:gd name="connsiteX5" fmla="*/ 0 w 5954726"/>
              <a:gd name="connsiteY5" fmla="*/ 0 h 12195174"/>
              <a:gd name="connsiteX6" fmla="*/ 998621 w 5954726"/>
              <a:gd name="connsiteY6" fmla="*/ 12195174 h 12195174"/>
              <a:gd name="connsiteX0" fmla="*/ 0 w 5954726"/>
              <a:gd name="connsiteY0" fmla="*/ 12207206 h 12207206"/>
              <a:gd name="connsiteX1" fmla="*/ 5528615 w 5954726"/>
              <a:gd name="connsiteY1" fmla="*/ 12192339 h 12207206"/>
              <a:gd name="connsiteX2" fmla="*/ 5824517 w 5954726"/>
              <a:gd name="connsiteY2" fmla="*/ 11898505 h 12207206"/>
              <a:gd name="connsiteX3" fmla="*/ 5954726 w 5954726"/>
              <a:gd name="connsiteY3" fmla="*/ 11651192 h 12207206"/>
              <a:gd name="connsiteX4" fmla="*/ 5949462 w 5954726"/>
              <a:gd name="connsiteY4" fmla="*/ 1655 h 12207206"/>
              <a:gd name="connsiteX5" fmla="*/ 0 w 5954726"/>
              <a:gd name="connsiteY5" fmla="*/ 0 h 12207206"/>
              <a:gd name="connsiteX6" fmla="*/ 0 w 5954726"/>
              <a:gd name="connsiteY6" fmla="*/ 12207206 h 1220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4726" h="12207206">
                <a:moveTo>
                  <a:pt x="0" y="12207206"/>
                </a:moveTo>
                <a:lnTo>
                  <a:pt x="5528615" y="12192339"/>
                </a:lnTo>
                <a:lnTo>
                  <a:pt x="5824517" y="11898505"/>
                </a:lnTo>
                <a:cubicBezTo>
                  <a:pt x="5925107" y="11801962"/>
                  <a:pt x="5945764" y="11762947"/>
                  <a:pt x="5954726" y="11651192"/>
                </a:cubicBezTo>
                <a:cubicBezTo>
                  <a:pt x="5952951" y="11353047"/>
                  <a:pt x="5951237" y="299800"/>
                  <a:pt x="5949462" y="1655"/>
                </a:cubicBezTo>
                <a:lnTo>
                  <a:pt x="0" y="0"/>
                </a:lnTo>
                <a:lnTo>
                  <a:pt x="0" y="1220720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12" name="Text Placeholder 9">
            <a:extLst>
              <a:ext uri="{FF2B5EF4-FFF2-40B4-BE49-F238E27FC236}">
                <a16:creationId xmlns:a16="http://schemas.microsoft.com/office/drawing/2014/main" id="{EA60960E-8CE5-C746-9C9C-6F2EB7B130FF}"/>
              </a:ext>
            </a:extLst>
          </p:cNvPr>
          <p:cNvSpPr>
            <a:spLocks noGrp="1"/>
          </p:cNvSpPr>
          <p:nvPr>
            <p:ph type="body" sz="quarter" idx="11" hasCustomPrompt="1"/>
          </p:nvPr>
        </p:nvSpPr>
        <p:spPr>
          <a:xfrm>
            <a:off x="436450" y="6380645"/>
            <a:ext cx="4291754" cy="175713"/>
          </a:xfrm>
        </p:spPr>
        <p:txBody>
          <a:bodyPr wrap="square" anchor="b">
            <a:spAutoFit/>
          </a:bodyPr>
          <a:lstStyle>
            <a:lvl1pPr>
              <a:spcAft>
                <a:spcPts val="200"/>
              </a:spcAft>
              <a:defRPr sz="1000">
                <a:solidFill>
                  <a:schemeClr val="tx2"/>
                </a:solidFill>
              </a:defRPr>
            </a:lvl1pPr>
          </a:lstStyle>
          <a:p>
            <a:pPr lvl="0"/>
            <a:r>
              <a:rPr lang="en-US"/>
              <a:t>Click to edit presentation title</a:t>
            </a:r>
          </a:p>
        </p:txBody>
      </p:sp>
      <p:sp>
        <p:nvSpPr>
          <p:cNvPr id="4" name="Slide Number Placeholder 109">
            <a:extLst>
              <a:ext uri="{FF2B5EF4-FFF2-40B4-BE49-F238E27FC236}">
                <a16:creationId xmlns:a16="http://schemas.microsoft.com/office/drawing/2014/main" id="{494782E4-17B8-06A6-9E3E-12CBE12D302B}"/>
              </a:ext>
            </a:extLst>
          </p:cNvPr>
          <p:cNvSpPr txBox="1">
            <a:spLocks/>
          </p:cNvSpPr>
          <p:nvPr/>
        </p:nvSpPr>
        <p:spPr>
          <a:xfrm>
            <a:off x="11423204" y="6452637"/>
            <a:ext cx="260356" cy="123082"/>
          </a:xfrm>
          <a:prstGeom prst="rect">
            <a:avLst/>
          </a:prstGeom>
        </p:spPr>
        <p:txBody>
          <a:bodyPr vert="horz" wrap="square" lIns="0" tIns="0" rIns="0" bIns="0" rtlCol="0" anchor="t" anchorCtr="0">
            <a:spAutoFit/>
          </a:bodyPr>
          <a:lstStyle>
            <a:lvl1pPr algn="r">
              <a:defRPr sz="1400">
                <a:solidFill>
                  <a:srgbClr val="FF0000"/>
                </a:solidFill>
                <a:latin typeface="+mn-lt"/>
              </a:defRPr>
            </a:lvl1pPr>
          </a:lstStyle>
          <a:p>
            <a:pPr marL="0" marR="0" lvl="0" indent="0" algn="r" defTabSz="914126" rtl="0" eaLnBrk="1" fontAlgn="base" latinLnBrk="0" hangingPunct="1">
              <a:lnSpc>
                <a:spcPct val="100000"/>
              </a:lnSpc>
              <a:spcBef>
                <a:spcPct val="0"/>
              </a:spcBef>
              <a:spcAft>
                <a:spcPct val="0"/>
              </a:spcAft>
              <a:buClrTx/>
              <a:buSzTx/>
              <a:buFontTx/>
              <a:buNone/>
              <a:tabLst/>
              <a:defRPr/>
            </a:pPr>
            <a:fld id="{FB8A8675-40C0-40D2-8FCE-EA4A25F48F18}" type="slidenum">
              <a:rPr kumimoji="0" lang="en-GB" sz="800" b="0" i="0" u="none" strike="noStrike" kern="1200" cap="none" spc="0" normalizeH="0" baseline="0" noProof="0" smtClean="0">
                <a:ln>
                  <a:noFill/>
                </a:ln>
                <a:solidFill>
                  <a:schemeClr val="tx2"/>
                </a:solidFill>
                <a:effectLst/>
                <a:uLnTx/>
                <a:uFillTx/>
                <a:latin typeface="+mn-lt"/>
                <a:ea typeface="+mn-ea"/>
                <a:cs typeface="+mn-cs"/>
              </a:rPr>
              <a:pPr marL="0" marR="0" lvl="0" indent="0" algn="r" defTabSz="914126" rtl="0" eaLnBrk="1" fontAlgn="base" latinLnBrk="0" hangingPunct="1">
                <a:lnSpc>
                  <a:spcPct val="100000"/>
                </a:lnSpc>
                <a:spcBef>
                  <a:spcPct val="0"/>
                </a:spcBef>
                <a:spcAft>
                  <a:spcPct val="0"/>
                </a:spcAft>
                <a:buClrTx/>
                <a:buSzTx/>
                <a:buFontTx/>
                <a:buNone/>
                <a:tabLst/>
                <a:defRPr/>
              </a:pPr>
              <a:t>‹#›</a:t>
            </a:fld>
            <a:endParaRPr kumimoji="0" lang="en-GB" sz="800" b="0" i="0" u="none" strike="noStrike" kern="1200" cap="none" spc="0" normalizeH="0" baseline="0" noProof="0">
              <a:ln>
                <a:noFill/>
              </a:ln>
              <a:solidFill>
                <a:schemeClr val="tx2"/>
              </a:solidFill>
              <a:effectLst/>
              <a:uLnTx/>
              <a:uFillTx/>
              <a:latin typeface="+mn-lt"/>
              <a:ea typeface="+mn-ea"/>
              <a:cs typeface="+mn-cs"/>
            </a:endParaRPr>
          </a:p>
        </p:txBody>
      </p:sp>
      <p:sp>
        <p:nvSpPr>
          <p:cNvPr id="8" name="Title 3">
            <a:extLst>
              <a:ext uri="{FF2B5EF4-FFF2-40B4-BE49-F238E27FC236}">
                <a16:creationId xmlns:a16="http://schemas.microsoft.com/office/drawing/2014/main" id="{32A395ED-0449-05FA-83A9-A0D83E4EF641}"/>
              </a:ext>
            </a:extLst>
          </p:cNvPr>
          <p:cNvSpPr>
            <a:spLocks noGrp="1"/>
          </p:cNvSpPr>
          <p:nvPr>
            <p:ph type="title"/>
          </p:nvPr>
        </p:nvSpPr>
        <p:spPr>
          <a:xfrm>
            <a:off x="408849" y="1105466"/>
            <a:ext cx="11312755" cy="307777"/>
          </a:xfrm>
        </p:spPr>
        <p:txBody>
          <a:bodyPr/>
          <a:lstStyle/>
          <a:p>
            <a:r>
              <a:rPr lang="en-US"/>
              <a:t>Click to edit Master title style</a:t>
            </a:r>
            <a:endParaRPr lang="en-GB"/>
          </a:p>
        </p:txBody>
      </p:sp>
      <p:pic>
        <p:nvPicPr>
          <p:cNvPr id="2" name="Picture 1" descr="Logo&#10;&#10;Description automatically generated with medium confidence">
            <a:extLst>
              <a:ext uri="{FF2B5EF4-FFF2-40B4-BE49-F238E27FC236}">
                <a16:creationId xmlns:a16="http://schemas.microsoft.com/office/drawing/2014/main" id="{4A86E9AE-4F13-A834-D062-E9B29C06CE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881" y="117399"/>
            <a:ext cx="1655753" cy="613073"/>
          </a:xfrm>
          <a:prstGeom prst="rect">
            <a:avLst/>
          </a:prstGeom>
        </p:spPr>
      </p:pic>
    </p:spTree>
    <p:extLst>
      <p:ext uri="{BB962C8B-B14F-4D97-AF65-F5344CB8AC3E}">
        <p14:creationId xmlns:p14="http://schemas.microsoft.com/office/powerpoint/2010/main" val="2957048990"/>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text content">
    <p:bg>
      <p:bgPr>
        <a:solidFill>
          <a:srgbClr val="F8F6F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C85DACF0-9329-EE51-C4B2-D56E9D65618C}"/>
              </a:ext>
            </a:extLst>
          </p:cNvPr>
          <p:cNvSpPr/>
          <p:nvPr/>
        </p:nvSpPr>
        <p:spPr>
          <a:xfrm rot="16200000">
            <a:off x="3125342" y="-2216036"/>
            <a:ext cx="5953347" cy="12204028"/>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3513"/>
              <a:gd name="connsiteY0" fmla="*/ 12219678 h 12221418"/>
              <a:gd name="connsiteX1" fmla="*/ 5575577 w 5993513"/>
              <a:gd name="connsiteY1" fmla="*/ 12221418 h 12221418"/>
              <a:gd name="connsiteX2" fmla="*/ 5887032 w 5993513"/>
              <a:gd name="connsiteY2" fmla="*/ 11907300 h 12221418"/>
              <a:gd name="connsiteX3" fmla="*/ 5993513 w 5993513"/>
              <a:gd name="connsiteY3" fmla="*/ 11704988 h 12221418"/>
              <a:gd name="connsiteX4" fmla="*/ 5987780 w 5993513"/>
              <a:gd name="connsiteY4" fmla="*/ 0 h 12221418"/>
              <a:gd name="connsiteX5" fmla="*/ 1 w 5993513"/>
              <a:gd name="connsiteY5" fmla="*/ 5360090 h 12221418"/>
              <a:gd name="connsiteX6" fmla="*/ 0 w 5993513"/>
              <a:gd name="connsiteY6" fmla="*/ 12219678 h 12221418"/>
              <a:gd name="connsiteX0" fmla="*/ 3542284 w 5993512"/>
              <a:gd name="connsiteY0" fmla="*/ 12215762 h 12221418"/>
              <a:gd name="connsiteX1" fmla="*/ 5575576 w 5993512"/>
              <a:gd name="connsiteY1" fmla="*/ 12221418 h 12221418"/>
              <a:gd name="connsiteX2" fmla="*/ 5887031 w 5993512"/>
              <a:gd name="connsiteY2" fmla="*/ 11907300 h 12221418"/>
              <a:gd name="connsiteX3" fmla="*/ 5993512 w 5993512"/>
              <a:gd name="connsiteY3" fmla="*/ 11704988 h 12221418"/>
              <a:gd name="connsiteX4" fmla="*/ 5987779 w 5993512"/>
              <a:gd name="connsiteY4" fmla="*/ 0 h 12221418"/>
              <a:gd name="connsiteX5" fmla="*/ 0 w 5993512"/>
              <a:gd name="connsiteY5" fmla="*/ 5360090 h 12221418"/>
              <a:gd name="connsiteX6" fmla="*/ 3542284 w 5993512"/>
              <a:gd name="connsiteY6" fmla="*/ 12215762 h 12221418"/>
              <a:gd name="connsiteX0" fmla="*/ 0 w 2451228"/>
              <a:gd name="connsiteY0" fmla="*/ 12215762 h 12221418"/>
              <a:gd name="connsiteX1" fmla="*/ 2033292 w 2451228"/>
              <a:gd name="connsiteY1" fmla="*/ 12221418 h 12221418"/>
              <a:gd name="connsiteX2" fmla="*/ 2344747 w 2451228"/>
              <a:gd name="connsiteY2" fmla="*/ 11907300 h 12221418"/>
              <a:gd name="connsiteX3" fmla="*/ 2451228 w 2451228"/>
              <a:gd name="connsiteY3" fmla="*/ 11704988 h 12221418"/>
              <a:gd name="connsiteX4" fmla="*/ 2445495 w 2451228"/>
              <a:gd name="connsiteY4" fmla="*/ 0 h 12221418"/>
              <a:gd name="connsiteX5" fmla="*/ 0 w 2451228"/>
              <a:gd name="connsiteY5" fmla="*/ 20584 h 12221418"/>
              <a:gd name="connsiteX6" fmla="*/ 0 w 2451228"/>
              <a:gd name="connsiteY6" fmla="*/ 12215762 h 12221418"/>
              <a:gd name="connsiteX0" fmla="*/ 0 w 2451228"/>
              <a:gd name="connsiteY0" fmla="*/ 12202114 h 12207770"/>
              <a:gd name="connsiteX1" fmla="*/ 2033292 w 2451228"/>
              <a:gd name="connsiteY1" fmla="*/ 12207770 h 12207770"/>
              <a:gd name="connsiteX2" fmla="*/ 2344747 w 2451228"/>
              <a:gd name="connsiteY2" fmla="*/ 11893652 h 12207770"/>
              <a:gd name="connsiteX3" fmla="*/ 2451228 w 2451228"/>
              <a:gd name="connsiteY3" fmla="*/ 11691340 h 12207770"/>
              <a:gd name="connsiteX4" fmla="*/ 2441055 w 2451228"/>
              <a:gd name="connsiteY4" fmla="*/ 0 h 12207770"/>
              <a:gd name="connsiteX5" fmla="*/ 0 w 2451228"/>
              <a:gd name="connsiteY5" fmla="*/ 6936 h 12207770"/>
              <a:gd name="connsiteX6" fmla="*/ 0 w 2451228"/>
              <a:gd name="connsiteY6" fmla="*/ 12202114 h 12207770"/>
              <a:gd name="connsiteX0" fmla="*/ 0 w 2451228"/>
              <a:gd name="connsiteY0" fmla="*/ 12195178 h 12200834"/>
              <a:gd name="connsiteX1" fmla="*/ 2033292 w 2451228"/>
              <a:gd name="connsiteY1" fmla="*/ 12200834 h 12200834"/>
              <a:gd name="connsiteX2" fmla="*/ 2344747 w 2451228"/>
              <a:gd name="connsiteY2" fmla="*/ 11886716 h 12200834"/>
              <a:gd name="connsiteX3" fmla="*/ 2451228 w 2451228"/>
              <a:gd name="connsiteY3" fmla="*/ 11684404 h 12200834"/>
              <a:gd name="connsiteX4" fmla="*/ 2439518 w 2451228"/>
              <a:gd name="connsiteY4" fmla="*/ 1656 h 12200834"/>
              <a:gd name="connsiteX5" fmla="*/ 0 w 2451228"/>
              <a:gd name="connsiteY5" fmla="*/ 0 h 12200834"/>
              <a:gd name="connsiteX6" fmla="*/ 0 w 2451228"/>
              <a:gd name="connsiteY6" fmla="*/ 12195178 h 12200834"/>
              <a:gd name="connsiteX0" fmla="*/ 0 w 2451228"/>
              <a:gd name="connsiteY0" fmla="*/ 12195178 h 12195178"/>
              <a:gd name="connsiteX1" fmla="*/ 2018671 w 2451228"/>
              <a:gd name="connsiteY1" fmla="*/ 12192340 h 12195178"/>
              <a:gd name="connsiteX2" fmla="*/ 2344747 w 2451228"/>
              <a:gd name="connsiteY2" fmla="*/ 11886716 h 12195178"/>
              <a:gd name="connsiteX3" fmla="*/ 2451228 w 2451228"/>
              <a:gd name="connsiteY3" fmla="*/ 11684404 h 12195178"/>
              <a:gd name="connsiteX4" fmla="*/ 2439518 w 2451228"/>
              <a:gd name="connsiteY4" fmla="*/ 1656 h 12195178"/>
              <a:gd name="connsiteX5" fmla="*/ 0 w 2451228"/>
              <a:gd name="connsiteY5" fmla="*/ 0 h 12195178"/>
              <a:gd name="connsiteX6" fmla="*/ 0 w 2451228"/>
              <a:gd name="connsiteY6" fmla="*/ 12195178 h 12195178"/>
              <a:gd name="connsiteX0" fmla="*/ 0 w 2444782"/>
              <a:gd name="connsiteY0" fmla="*/ 12195178 h 12195178"/>
              <a:gd name="connsiteX1" fmla="*/ 2018671 w 2444782"/>
              <a:gd name="connsiteY1" fmla="*/ 12192340 h 12195178"/>
              <a:gd name="connsiteX2" fmla="*/ 2344747 w 2444782"/>
              <a:gd name="connsiteY2" fmla="*/ 1188671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4956105"/>
              <a:gd name="connsiteY0" fmla="*/ 12195175 h 12195175"/>
              <a:gd name="connsiteX1" fmla="*/ 4529994 w 4956105"/>
              <a:gd name="connsiteY1" fmla="*/ 12192340 h 12195175"/>
              <a:gd name="connsiteX2" fmla="*/ 4825896 w 4956105"/>
              <a:gd name="connsiteY2" fmla="*/ 11898506 h 12195175"/>
              <a:gd name="connsiteX3" fmla="*/ 4956105 w 4956105"/>
              <a:gd name="connsiteY3" fmla="*/ 11651193 h 12195175"/>
              <a:gd name="connsiteX4" fmla="*/ 4950841 w 4956105"/>
              <a:gd name="connsiteY4" fmla="*/ 1656 h 12195175"/>
              <a:gd name="connsiteX5" fmla="*/ 2511323 w 4956105"/>
              <a:gd name="connsiteY5" fmla="*/ 0 h 12195175"/>
              <a:gd name="connsiteX6" fmla="*/ 0 w 4956105"/>
              <a:gd name="connsiteY6" fmla="*/ 12195175 h 12195175"/>
              <a:gd name="connsiteX0" fmla="*/ 0 w 4956105"/>
              <a:gd name="connsiteY0" fmla="*/ 12195174 h 12195174"/>
              <a:gd name="connsiteX1" fmla="*/ 4529994 w 4956105"/>
              <a:gd name="connsiteY1" fmla="*/ 12192339 h 12195174"/>
              <a:gd name="connsiteX2" fmla="*/ 4825896 w 4956105"/>
              <a:gd name="connsiteY2" fmla="*/ 11898505 h 12195174"/>
              <a:gd name="connsiteX3" fmla="*/ 4956105 w 4956105"/>
              <a:gd name="connsiteY3" fmla="*/ 11651192 h 12195174"/>
              <a:gd name="connsiteX4" fmla="*/ 4950841 w 4956105"/>
              <a:gd name="connsiteY4" fmla="*/ 1655 h 12195174"/>
              <a:gd name="connsiteX5" fmla="*/ 0 w 4956105"/>
              <a:gd name="connsiteY5" fmla="*/ 0 h 12195174"/>
              <a:gd name="connsiteX6" fmla="*/ 0 w 4956105"/>
              <a:gd name="connsiteY6" fmla="*/ 12195174 h 12195174"/>
              <a:gd name="connsiteX0" fmla="*/ 998621 w 5954726"/>
              <a:gd name="connsiteY0" fmla="*/ 12195174 h 12195174"/>
              <a:gd name="connsiteX1" fmla="*/ 5528615 w 5954726"/>
              <a:gd name="connsiteY1" fmla="*/ 12192339 h 12195174"/>
              <a:gd name="connsiteX2" fmla="*/ 5824517 w 5954726"/>
              <a:gd name="connsiteY2" fmla="*/ 11898505 h 12195174"/>
              <a:gd name="connsiteX3" fmla="*/ 5954726 w 5954726"/>
              <a:gd name="connsiteY3" fmla="*/ 11651192 h 12195174"/>
              <a:gd name="connsiteX4" fmla="*/ 5949462 w 5954726"/>
              <a:gd name="connsiteY4" fmla="*/ 1655 h 12195174"/>
              <a:gd name="connsiteX5" fmla="*/ 0 w 5954726"/>
              <a:gd name="connsiteY5" fmla="*/ 0 h 12195174"/>
              <a:gd name="connsiteX6" fmla="*/ 998621 w 5954726"/>
              <a:gd name="connsiteY6" fmla="*/ 12195174 h 12195174"/>
              <a:gd name="connsiteX0" fmla="*/ 0 w 5954726"/>
              <a:gd name="connsiteY0" fmla="*/ 12207206 h 12207206"/>
              <a:gd name="connsiteX1" fmla="*/ 5528615 w 5954726"/>
              <a:gd name="connsiteY1" fmla="*/ 12192339 h 12207206"/>
              <a:gd name="connsiteX2" fmla="*/ 5824517 w 5954726"/>
              <a:gd name="connsiteY2" fmla="*/ 11898505 h 12207206"/>
              <a:gd name="connsiteX3" fmla="*/ 5954726 w 5954726"/>
              <a:gd name="connsiteY3" fmla="*/ 11651192 h 12207206"/>
              <a:gd name="connsiteX4" fmla="*/ 5949462 w 5954726"/>
              <a:gd name="connsiteY4" fmla="*/ 1655 h 12207206"/>
              <a:gd name="connsiteX5" fmla="*/ 0 w 5954726"/>
              <a:gd name="connsiteY5" fmla="*/ 0 h 12207206"/>
              <a:gd name="connsiteX6" fmla="*/ 0 w 5954726"/>
              <a:gd name="connsiteY6" fmla="*/ 12207206 h 1220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4726" h="12207206">
                <a:moveTo>
                  <a:pt x="0" y="12207206"/>
                </a:moveTo>
                <a:lnTo>
                  <a:pt x="5528615" y="12192339"/>
                </a:lnTo>
                <a:lnTo>
                  <a:pt x="5824517" y="11898505"/>
                </a:lnTo>
                <a:cubicBezTo>
                  <a:pt x="5925107" y="11801962"/>
                  <a:pt x="5945764" y="11762947"/>
                  <a:pt x="5954726" y="11651192"/>
                </a:cubicBezTo>
                <a:cubicBezTo>
                  <a:pt x="5952951" y="11353047"/>
                  <a:pt x="5951237" y="299800"/>
                  <a:pt x="5949462" y="1655"/>
                </a:cubicBezTo>
                <a:lnTo>
                  <a:pt x="0" y="0"/>
                </a:lnTo>
                <a:lnTo>
                  <a:pt x="0" y="1220720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6" name="Title 3">
            <a:extLst>
              <a:ext uri="{FF2B5EF4-FFF2-40B4-BE49-F238E27FC236}">
                <a16:creationId xmlns:a16="http://schemas.microsoft.com/office/drawing/2014/main" id="{04783FA2-E43C-5AB2-CF98-CC295BDB16F8}"/>
              </a:ext>
            </a:extLst>
          </p:cNvPr>
          <p:cNvSpPr>
            <a:spLocks noGrp="1"/>
          </p:cNvSpPr>
          <p:nvPr>
            <p:ph type="title"/>
          </p:nvPr>
        </p:nvSpPr>
        <p:spPr>
          <a:xfrm>
            <a:off x="408849" y="1105466"/>
            <a:ext cx="11312755" cy="307777"/>
          </a:xfrm>
        </p:spPr>
        <p:txBody>
          <a:bodyPr/>
          <a:lstStyle/>
          <a:p>
            <a:r>
              <a:rPr lang="en-US"/>
              <a:t>Click to edit Master title style</a:t>
            </a:r>
            <a:endParaRPr lang="en-GB"/>
          </a:p>
        </p:txBody>
      </p:sp>
      <p:sp>
        <p:nvSpPr>
          <p:cNvPr id="23" name="Content Placeholder 5"/>
          <p:cNvSpPr>
            <a:spLocks noGrp="1"/>
          </p:cNvSpPr>
          <p:nvPr>
            <p:ph sz="quarter" idx="10"/>
          </p:nvPr>
        </p:nvSpPr>
        <p:spPr>
          <a:xfrm>
            <a:off x="435487" y="2133156"/>
            <a:ext cx="11320065" cy="36956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16">
            <a:extLst>
              <a:ext uri="{FF2B5EF4-FFF2-40B4-BE49-F238E27FC236}">
                <a16:creationId xmlns:a16="http://schemas.microsoft.com/office/drawing/2014/main" id="{87E29117-928D-8EA7-5101-4402214A42A6}"/>
              </a:ext>
            </a:extLst>
          </p:cNvPr>
          <p:cNvSpPr>
            <a:spLocks noGrp="1"/>
          </p:cNvSpPr>
          <p:nvPr>
            <p:ph type="body" sz="quarter" idx="12" hasCustomPrompt="1"/>
          </p:nvPr>
        </p:nvSpPr>
        <p:spPr>
          <a:xfrm>
            <a:off x="436449" y="1609406"/>
            <a:ext cx="11319102" cy="206327"/>
          </a:xfrm>
        </p:spPr>
        <p:txBody>
          <a:bodyPr/>
          <a:lstStyle>
            <a:lvl1pPr>
              <a:defRPr>
                <a:solidFill>
                  <a:schemeClr val="tx2"/>
                </a:solidFill>
                <a:latin typeface="Amalia Medium" pitchFamily="34" charset="0"/>
              </a:defRPr>
            </a:lvl1pPr>
          </a:lstStyle>
          <a:p>
            <a:pPr lvl="0"/>
            <a:r>
              <a:rPr lang="en-US"/>
              <a:t>Secondary heading goes here – 14pt</a:t>
            </a:r>
            <a:endParaRPr lang="en-GB"/>
          </a:p>
        </p:txBody>
      </p:sp>
      <p:sp>
        <p:nvSpPr>
          <p:cNvPr id="5" name="Slide Number Placeholder 109">
            <a:extLst>
              <a:ext uri="{FF2B5EF4-FFF2-40B4-BE49-F238E27FC236}">
                <a16:creationId xmlns:a16="http://schemas.microsoft.com/office/drawing/2014/main" id="{CD5A6129-3EB7-C2EF-13CC-93174B774994}"/>
              </a:ext>
            </a:extLst>
          </p:cNvPr>
          <p:cNvSpPr txBox="1">
            <a:spLocks/>
          </p:cNvSpPr>
          <p:nvPr/>
        </p:nvSpPr>
        <p:spPr>
          <a:xfrm>
            <a:off x="11423204" y="6452637"/>
            <a:ext cx="260356" cy="123082"/>
          </a:xfrm>
          <a:prstGeom prst="rect">
            <a:avLst/>
          </a:prstGeom>
        </p:spPr>
        <p:txBody>
          <a:bodyPr vert="horz" wrap="square" lIns="0" tIns="0" rIns="0" bIns="0" rtlCol="0" anchor="t" anchorCtr="0">
            <a:spAutoFit/>
          </a:bodyPr>
          <a:lstStyle>
            <a:lvl1pPr algn="r">
              <a:defRPr sz="1400">
                <a:solidFill>
                  <a:srgbClr val="FF0000"/>
                </a:solidFill>
                <a:latin typeface="+mn-lt"/>
              </a:defRPr>
            </a:lvl1pPr>
          </a:lstStyle>
          <a:p>
            <a:pPr marL="0" marR="0" lvl="0" indent="0" algn="r" defTabSz="914126" rtl="0" eaLnBrk="1" fontAlgn="base" latinLnBrk="0" hangingPunct="1">
              <a:lnSpc>
                <a:spcPct val="100000"/>
              </a:lnSpc>
              <a:spcBef>
                <a:spcPct val="0"/>
              </a:spcBef>
              <a:spcAft>
                <a:spcPct val="0"/>
              </a:spcAft>
              <a:buClrTx/>
              <a:buSzTx/>
              <a:buFontTx/>
              <a:buNone/>
              <a:tabLst/>
              <a:defRPr/>
            </a:pPr>
            <a:fld id="{FB8A8675-40C0-40D2-8FCE-EA4A25F48F18}" type="slidenum">
              <a:rPr kumimoji="0" lang="en-GB" sz="800" b="0" i="0" u="none" strike="noStrike" kern="1200" cap="none" spc="0" normalizeH="0" baseline="0" noProof="0" smtClean="0">
                <a:ln>
                  <a:noFill/>
                </a:ln>
                <a:solidFill>
                  <a:schemeClr val="tx2"/>
                </a:solidFill>
                <a:effectLst/>
                <a:uLnTx/>
                <a:uFillTx/>
                <a:latin typeface="+mn-lt"/>
                <a:ea typeface="+mn-ea"/>
                <a:cs typeface="+mn-cs"/>
              </a:rPr>
              <a:pPr marL="0" marR="0" lvl="0" indent="0" algn="r" defTabSz="914126" rtl="0" eaLnBrk="1" fontAlgn="base" latinLnBrk="0" hangingPunct="1">
                <a:lnSpc>
                  <a:spcPct val="100000"/>
                </a:lnSpc>
                <a:spcBef>
                  <a:spcPct val="0"/>
                </a:spcBef>
                <a:spcAft>
                  <a:spcPct val="0"/>
                </a:spcAft>
                <a:buClrTx/>
                <a:buSzTx/>
                <a:buFontTx/>
                <a:buNone/>
                <a:tabLst/>
                <a:defRPr/>
              </a:pPr>
              <a:t>‹#›</a:t>
            </a:fld>
            <a:endParaRPr kumimoji="0" lang="en-GB" sz="800" b="0" i="0" u="none" strike="noStrike" kern="1200" cap="none" spc="0" normalizeH="0" baseline="0" noProof="0">
              <a:ln>
                <a:noFill/>
              </a:ln>
              <a:solidFill>
                <a:schemeClr val="tx2"/>
              </a:solidFill>
              <a:effectLst/>
              <a:uLnTx/>
              <a:uFillTx/>
              <a:latin typeface="+mn-lt"/>
              <a:ea typeface="+mn-ea"/>
              <a:cs typeface="+mn-cs"/>
            </a:endParaRPr>
          </a:p>
        </p:txBody>
      </p:sp>
      <p:sp>
        <p:nvSpPr>
          <p:cNvPr id="7" name="Text Placeholder 9">
            <a:extLst>
              <a:ext uri="{FF2B5EF4-FFF2-40B4-BE49-F238E27FC236}">
                <a16:creationId xmlns:a16="http://schemas.microsoft.com/office/drawing/2014/main" id="{1098CCDA-0738-0B0C-92D6-2350FC1AFBA3}"/>
              </a:ext>
            </a:extLst>
          </p:cNvPr>
          <p:cNvSpPr>
            <a:spLocks noGrp="1"/>
          </p:cNvSpPr>
          <p:nvPr>
            <p:ph type="body" sz="quarter" idx="11" hasCustomPrompt="1"/>
          </p:nvPr>
        </p:nvSpPr>
        <p:spPr>
          <a:xfrm>
            <a:off x="436450" y="6380645"/>
            <a:ext cx="4291754" cy="175713"/>
          </a:xfrm>
        </p:spPr>
        <p:txBody>
          <a:bodyPr wrap="square" anchor="b">
            <a:spAutoFit/>
          </a:bodyPr>
          <a:lstStyle>
            <a:lvl1pPr>
              <a:spcAft>
                <a:spcPts val="200"/>
              </a:spcAft>
              <a:defRPr sz="1000">
                <a:solidFill>
                  <a:schemeClr val="tx2"/>
                </a:solidFill>
              </a:defRPr>
            </a:lvl1pPr>
          </a:lstStyle>
          <a:p>
            <a:pPr lvl="0"/>
            <a:r>
              <a:rPr lang="en-US"/>
              <a:t>Click to edit presentation title</a:t>
            </a:r>
          </a:p>
        </p:txBody>
      </p:sp>
      <p:pic>
        <p:nvPicPr>
          <p:cNvPr id="2" name="Picture 1" descr="Logo&#10;&#10;Description automatically generated with medium confidence">
            <a:extLst>
              <a:ext uri="{FF2B5EF4-FFF2-40B4-BE49-F238E27FC236}">
                <a16:creationId xmlns:a16="http://schemas.microsoft.com/office/drawing/2014/main" id="{AA74B92C-D8CB-79FC-7F14-0319C5BDD3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881" y="117399"/>
            <a:ext cx="1655753" cy="613073"/>
          </a:xfrm>
          <a:prstGeom prst="rect">
            <a:avLst/>
          </a:prstGeom>
        </p:spPr>
      </p:pic>
    </p:spTree>
    <p:extLst>
      <p:ext uri="{BB962C8B-B14F-4D97-AF65-F5344CB8AC3E}">
        <p14:creationId xmlns:p14="http://schemas.microsoft.com/office/powerpoint/2010/main" val="312774382"/>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2 text columns content">
    <p:bg>
      <p:bgPr>
        <a:solidFill>
          <a:srgbClr val="F8F6F2"/>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8037BECF-6BB3-A66C-C853-2294404FD355}"/>
              </a:ext>
            </a:extLst>
          </p:cNvPr>
          <p:cNvSpPr/>
          <p:nvPr/>
        </p:nvSpPr>
        <p:spPr>
          <a:xfrm rot="16200000">
            <a:off x="3125342" y="-2216036"/>
            <a:ext cx="5953347" cy="12204028"/>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3513"/>
              <a:gd name="connsiteY0" fmla="*/ 12219678 h 12221418"/>
              <a:gd name="connsiteX1" fmla="*/ 5575577 w 5993513"/>
              <a:gd name="connsiteY1" fmla="*/ 12221418 h 12221418"/>
              <a:gd name="connsiteX2" fmla="*/ 5887032 w 5993513"/>
              <a:gd name="connsiteY2" fmla="*/ 11907300 h 12221418"/>
              <a:gd name="connsiteX3" fmla="*/ 5993513 w 5993513"/>
              <a:gd name="connsiteY3" fmla="*/ 11704988 h 12221418"/>
              <a:gd name="connsiteX4" fmla="*/ 5987780 w 5993513"/>
              <a:gd name="connsiteY4" fmla="*/ 0 h 12221418"/>
              <a:gd name="connsiteX5" fmla="*/ 1 w 5993513"/>
              <a:gd name="connsiteY5" fmla="*/ 5360090 h 12221418"/>
              <a:gd name="connsiteX6" fmla="*/ 0 w 5993513"/>
              <a:gd name="connsiteY6" fmla="*/ 12219678 h 12221418"/>
              <a:gd name="connsiteX0" fmla="*/ 3542284 w 5993512"/>
              <a:gd name="connsiteY0" fmla="*/ 12215762 h 12221418"/>
              <a:gd name="connsiteX1" fmla="*/ 5575576 w 5993512"/>
              <a:gd name="connsiteY1" fmla="*/ 12221418 h 12221418"/>
              <a:gd name="connsiteX2" fmla="*/ 5887031 w 5993512"/>
              <a:gd name="connsiteY2" fmla="*/ 11907300 h 12221418"/>
              <a:gd name="connsiteX3" fmla="*/ 5993512 w 5993512"/>
              <a:gd name="connsiteY3" fmla="*/ 11704988 h 12221418"/>
              <a:gd name="connsiteX4" fmla="*/ 5987779 w 5993512"/>
              <a:gd name="connsiteY4" fmla="*/ 0 h 12221418"/>
              <a:gd name="connsiteX5" fmla="*/ 0 w 5993512"/>
              <a:gd name="connsiteY5" fmla="*/ 5360090 h 12221418"/>
              <a:gd name="connsiteX6" fmla="*/ 3542284 w 5993512"/>
              <a:gd name="connsiteY6" fmla="*/ 12215762 h 12221418"/>
              <a:gd name="connsiteX0" fmla="*/ 0 w 2451228"/>
              <a:gd name="connsiteY0" fmla="*/ 12215762 h 12221418"/>
              <a:gd name="connsiteX1" fmla="*/ 2033292 w 2451228"/>
              <a:gd name="connsiteY1" fmla="*/ 12221418 h 12221418"/>
              <a:gd name="connsiteX2" fmla="*/ 2344747 w 2451228"/>
              <a:gd name="connsiteY2" fmla="*/ 11907300 h 12221418"/>
              <a:gd name="connsiteX3" fmla="*/ 2451228 w 2451228"/>
              <a:gd name="connsiteY3" fmla="*/ 11704988 h 12221418"/>
              <a:gd name="connsiteX4" fmla="*/ 2445495 w 2451228"/>
              <a:gd name="connsiteY4" fmla="*/ 0 h 12221418"/>
              <a:gd name="connsiteX5" fmla="*/ 0 w 2451228"/>
              <a:gd name="connsiteY5" fmla="*/ 20584 h 12221418"/>
              <a:gd name="connsiteX6" fmla="*/ 0 w 2451228"/>
              <a:gd name="connsiteY6" fmla="*/ 12215762 h 12221418"/>
              <a:gd name="connsiteX0" fmla="*/ 0 w 2451228"/>
              <a:gd name="connsiteY0" fmla="*/ 12202114 h 12207770"/>
              <a:gd name="connsiteX1" fmla="*/ 2033292 w 2451228"/>
              <a:gd name="connsiteY1" fmla="*/ 12207770 h 12207770"/>
              <a:gd name="connsiteX2" fmla="*/ 2344747 w 2451228"/>
              <a:gd name="connsiteY2" fmla="*/ 11893652 h 12207770"/>
              <a:gd name="connsiteX3" fmla="*/ 2451228 w 2451228"/>
              <a:gd name="connsiteY3" fmla="*/ 11691340 h 12207770"/>
              <a:gd name="connsiteX4" fmla="*/ 2441055 w 2451228"/>
              <a:gd name="connsiteY4" fmla="*/ 0 h 12207770"/>
              <a:gd name="connsiteX5" fmla="*/ 0 w 2451228"/>
              <a:gd name="connsiteY5" fmla="*/ 6936 h 12207770"/>
              <a:gd name="connsiteX6" fmla="*/ 0 w 2451228"/>
              <a:gd name="connsiteY6" fmla="*/ 12202114 h 12207770"/>
              <a:gd name="connsiteX0" fmla="*/ 0 w 2451228"/>
              <a:gd name="connsiteY0" fmla="*/ 12195178 h 12200834"/>
              <a:gd name="connsiteX1" fmla="*/ 2033292 w 2451228"/>
              <a:gd name="connsiteY1" fmla="*/ 12200834 h 12200834"/>
              <a:gd name="connsiteX2" fmla="*/ 2344747 w 2451228"/>
              <a:gd name="connsiteY2" fmla="*/ 11886716 h 12200834"/>
              <a:gd name="connsiteX3" fmla="*/ 2451228 w 2451228"/>
              <a:gd name="connsiteY3" fmla="*/ 11684404 h 12200834"/>
              <a:gd name="connsiteX4" fmla="*/ 2439518 w 2451228"/>
              <a:gd name="connsiteY4" fmla="*/ 1656 h 12200834"/>
              <a:gd name="connsiteX5" fmla="*/ 0 w 2451228"/>
              <a:gd name="connsiteY5" fmla="*/ 0 h 12200834"/>
              <a:gd name="connsiteX6" fmla="*/ 0 w 2451228"/>
              <a:gd name="connsiteY6" fmla="*/ 12195178 h 12200834"/>
              <a:gd name="connsiteX0" fmla="*/ 0 w 2451228"/>
              <a:gd name="connsiteY0" fmla="*/ 12195178 h 12195178"/>
              <a:gd name="connsiteX1" fmla="*/ 2018671 w 2451228"/>
              <a:gd name="connsiteY1" fmla="*/ 12192340 h 12195178"/>
              <a:gd name="connsiteX2" fmla="*/ 2344747 w 2451228"/>
              <a:gd name="connsiteY2" fmla="*/ 11886716 h 12195178"/>
              <a:gd name="connsiteX3" fmla="*/ 2451228 w 2451228"/>
              <a:gd name="connsiteY3" fmla="*/ 11684404 h 12195178"/>
              <a:gd name="connsiteX4" fmla="*/ 2439518 w 2451228"/>
              <a:gd name="connsiteY4" fmla="*/ 1656 h 12195178"/>
              <a:gd name="connsiteX5" fmla="*/ 0 w 2451228"/>
              <a:gd name="connsiteY5" fmla="*/ 0 h 12195178"/>
              <a:gd name="connsiteX6" fmla="*/ 0 w 2451228"/>
              <a:gd name="connsiteY6" fmla="*/ 12195178 h 12195178"/>
              <a:gd name="connsiteX0" fmla="*/ 0 w 2444782"/>
              <a:gd name="connsiteY0" fmla="*/ 12195178 h 12195178"/>
              <a:gd name="connsiteX1" fmla="*/ 2018671 w 2444782"/>
              <a:gd name="connsiteY1" fmla="*/ 12192340 h 12195178"/>
              <a:gd name="connsiteX2" fmla="*/ 2344747 w 2444782"/>
              <a:gd name="connsiteY2" fmla="*/ 1188671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4956105"/>
              <a:gd name="connsiteY0" fmla="*/ 12195175 h 12195175"/>
              <a:gd name="connsiteX1" fmla="*/ 4529994 w 4956105"/>
              <a:gd name="connsiteY1" fmla="*/ 12192340 h 12195175"/>
              <a:gd name="connsiteX2" fmla="*/ 4825896 w 4956105"/>
              <a:gd name="connsiteY2" fmla="*/ 11898506 h 12195175"/>
              <a:gd name="connsiteX3" fmla="*/ 4956105 w 4956105"/>
              <a:gd name="connsiteY3" fmla="*/ 11651193 h 12195175"/>
              <a:gd name="connsiteX4" fmla="*/ 4950841 w 4956105"/>
              <a:gd name="connsiteY4" fmla="*/ 1656 h 12195175"/>
              <a:gd name="connsiteX5" fmla="*/ 2511323 w 4956105"/>
              <a:gd name="connsiteY5" fmla="*/ 0 h 12195175"/>
              <a:gd name="connsiteX6" fmla="*/ 0 w 4956105"/>
              <a:gd name="connsiteY6" fmla="*/ 12195175 h 12195175"/>
              <a:gd name="connsiteX0" fmla="*/ 0 w 4956105"/>
              <a:gd name="connsiteY0" fmla="*/ 12195174 h 12195174"/>
              <a:gd name="connsiteX1" fmla="*/ 4529994 w 4956105"/>
              <a:gd name="connsiteY1" fmla="*/ 12192339 h 12195174"/>
              <a:gd name="connsiteX2" fmla="*/ 4825896 w 4956105"/>
              <a:gd name="connsiteY2" fmla="*/ 11898505 h 12195174"/>
              <a:gd name="connsiteX3" fmla="*/ 4956105 w 4956105"/>
              <a:gd name="connsiteY3" fmla="*/ 11651192 h 12195174"/>
              <a:gd name="connsiteX4" fmla="*/ 4950841 w 4956105"/>
              <a:gd name="connsiteY4" fmla="*/ 1655 h 12195174"/>
              <a:gd name="connsiteX5" fmla="*/ 0 w 4956105"/>
              <a:gd name="connsiteY5" fmla="*/ 0 h 12195174"/>
              <a:gd name="connsiteX6" fmla="*/ 0 w 4956105"/>
              <a:gd name="connsiteY6" fmla="*/ 12195174 h 12195174"/>
              <a:gd name="connsiteX0" fmla="*/ 998621 w 5954726"/>
              <a:gd name="connsiteY0" fmla="*/ 12195174 h 12195174"/>
              <a:gd name="connsiteX1" fmla="*/ 5528615 w 5954726"/>
              <a:gd name="connsiteY1" fmla="*/ 12192339 h 12195174"/>
              <a:gd name="connsiteX2" fmla="*/ 5824517 w 5954726"/>
              <a:gd name="connsiteY2" fmla="*/ 11898505 h 12195174"/>
              <a:gd name="connsiteX3" fmla="*/ 5954726 w 5954726"/>
              <a:gd name="connsiteY3" fmla="*/ 11651192 h 12195174"/>
              <a:gd name="connsiteX4" fmla="*/ 5949462 w 5954726"/>
              <a:gd name="connsiteY4" fmla="*/ 1655 h 12195174"/>
              <a:gd name="connsiteX5" fmla="*/ 0 w 5954726"/>
              <a:gd name="connsiteY5" fmla="*/ 0 h 12195174"/>
              <a:gd name="connsiteX6" fmla="*/ 998621 w 5954726"/>
              <a:gd name="connsiteY6" fmla="*/ 12195174 h 12195174"/>
              <a:gd name="connsiteX0" fmla="*/ 0 w 5954726"/>
              <a:gd name="connsiteY0" fmla="*/ 12207206 h 12207206"/>
              <a:gd name="connsiteX1" fmla="*/ 5528615 w 5954726"/>
              <a:gd name="connsiteY1" fmla="*/ 12192339 h 12207206"/>
              <a:gd name="connsiteX2" fmla="*/ 5824517 w 5954726"/>
              <a:gd name="connsiteY2" fmla="*/ 11898505 h 12207206"/>
              <a:gd name="connsiteX3" fmla="*/ 5954726 w 5954726"/>
              <a:gd name="connsiteY3" fmla="*/ 11651192 h 12207206"/>
              <a:gd name="connsiteX4" fmla="*/ 5949462 w 5954726"/>
              <a:gd name="connsiteY4" fmla="*/ 1655 h 12207206"/>
              <a:gd name="connsiteX5" fmla="*/ 0 w 5954726"/>
              <a:gd name="connsiteY5" fmla="*/ 0 h 12207206"/>
              <a:gd name="connsiteX6" fmla="*/ 0 w 5954726"/>
              <a:gd name="connsiteY6" fmla="*/ 12207206 h 1220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4726" h="12207206">
                <a:moveTo>
                  <a:pt x="0" y="12207206"/>
                </a:moveTo>
                <a:lnTo>
                  <a:pt x="5528615" y="12192339"/>
                </a:lnTo>
                <a:lnTo>
                  <a:pt x="5824517" y="11898505"/>
                </a:lnTo>
                <a:cubicBezTo>
                  <a:pt x="5925107" y="11801962"/>
                  <a:pt x="5945764" y="11762947"/>
                  <a:pt x="5954726" y="11651192"/>
                </a:cubicBezTo>
                <a:cubicBezTo>
                  <a:pt x="5952951" y="11353047"/>
                  <a:pt x="5951237" y="299800"/>
                  <a:pt x="5949462" y="1655"/>
                </a:cubicBezTo>
                <a:lnTo>
                  <a:pt x="0" y="0"/>
                </a:lnTo>
                <a:lnTo>
                  <a:pt x="0" y="1220720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5" name="Text Placeholder 9">
            <a:extLst>
              <a:ext uri="{FF2B5EF4-FFF2-40B4-BE49-F238E27FC236}">
                <a16:creationId xmlns:a16="http://schemas.microsoft.com/office/drawing/2014/main" id="{D9185FFA-6F73-1F77-5287-BEBF142BDA9E}"/>
              </a:ext>
            </a:extLst>
          </p:cNvPr>
          <p:cNvSpPr>
            <a:spLocks noGrp="1"/>
          </p:cNvSpPr>
          <p:nvPr>
            <p:ph type="body" sz="quarter" idx="11" hasCustomPrompt="1"/>
          </p:nvPr>
        </p:nvSpPr>
        <p:spPr>
          <a:xfrm>
            <a:off x="436450" y="6380645"/>
            <a:ext cx="4291754" cy="175713"/>
          </a:xfrm>
        </p:spPr>
        <p:txBody>
          <a:bodyPr wrap="square" anchor="b">
            <a:spAutoFit/>
          </a:bodyPr>
          <a:lstStyle>
            <a:lvl1pPr>
              <a:spcAft>
                <a:spcPts val="200"/>
              </a:spcAft>
              <a:defRPr sz="1000">
                <a:solidFill>
                  <a:schemeClr val="tx2"/>
                </a:solidFill>
              </a:defRPr>
            </a:lvl1pPr>
          </a:lstStyle>
          <a:p>
            <a:pPr lvl="0"/>
            <a:r>
              <a:rPr lang="en-US"/>
              <a:t>Click to edit presentation title</a:t>
            </a:r>
          </a:p>
        </p:txBody>
      </p:sp>
      <p:sp>
        <p:nvSpPr>
          <p:cNvPr id="8" name="Title 3">
            <a:extLst>
              <a:ext uri="{FF2B5EF4-FFF2-40B4-BE49-F238E27FC236}">
                <a16:creationId xmlns:a16="http://schemas.microsoft.com/office/drawing/2014/main" id="{007516BC-CDBD-A3BF-A146-F6FB7333BEA3}"/>
              </a:ext>
            </a:extLst>
          </p:cNvPr>
          <p:cNvSpPr>
            <a:spLocks noGrp="1"/>
          </p:cNvSpPr>
          <p:nvPr>
            <p:ph type="title"/>
          </p:nvPr>
        </p:nvSpPr>
        <p:spPr>
          <a:xfrm>
            <a:off x="408850" y="1105466"/>
            <a:ext cx="8638710" cy="307777"/>
          </a:xfrm>
        </p:spPr>
        <p:txBody>
          <a:bodyPr/>
          <a:lstStyle/>
          <a:p>
            <a:r>
              <a:rPr lang="en-US"/>
              <a:t>Click to edit Master title style</a:t>
            </a:r>
            <a:endParaRPr lang="en-GB"/>
          </a:p>
        </p:txBody>
      </p:sp>
      <p:sp>
        <p:nvSpPr>
          <p:cNvPr id="6" name="Content Placeholder 5"/>
          <p:cNvSpPr>
            <a:spLocks noGrp="1"/>
          </p:cNvSpPr>
          <p:nvPr>
            <p:ph sz="quarter" idx="10"/>
          </p:nvPr>
        </p:nvSpPr>
        <p:spPr>
          <a:xfrm>
            <a:off x="435487" y="2109112"/>
            <a:ext cx="5185758" cy="3313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5"/>
          <p:cNvSpPr>
            <a:spLocks noGrp="1"/>
          </p:cNvSpPr>
          <p:nvPr>
            <p:ph sz="quarter" idx="13"/>
          </p:nvPr>
        </p:nvSpPr>
        <p:spPr>
          <a:xfrm>
            <a:off x="6199461" y="2109112"/>
            <a:ext cx="5185758" cy="3313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6">
            <a:extLst>
              <a:ext uri="{FF2B5EF4-FFF2-40B4-BE49-F238E27FC236}">
                <a16:creationId xmlns:a16="http://schemas.microsoft.com/office/drawing/2014/main" id="{6031F6F5-239A-B240-B54D-5C3B83A76B73}"/>
              </a:ext>
            </a:extLst>
          </p:cNvPr>
          <p:cNvSpPr>
            <a:spLocks noGrp="1"/>
          </p:cNvSpPr>
          <p:nvPr>
            <p:ph type="body" sz="quarter" idx="12" hasCustomPrompt="1"/>
          </p:nvPr>
        </p:nvSpPr>
        <p:spPr>
          <a:xfrm>
            <a:off x="436449" y="1557226"/>
            <a:ext cx="11319102" cy="206327"/>
          </a:xfrm>
        </p:spPr>
        <p:txBody>
          <a:bodyPr/>
          <a:lstStyle>
            <a:lvl1pPr>
              <a:defRPr>
                <a:solidFill>
                  <a:schemeClr val="tx2"/>
                </a:solidFill>
                <a:latin typeface="Amalia Medium" pitchFamily="34" charset="0"/>
              </a:defRPr>
            </a:lvl1pPr>
          </a:lstStyle>
          <a:p>
            <a:pPr lvl="0"/>
            <a:r>
              <a:rPr lang="en-US"/>
              <a:t>Secondary heading goes here – 14pt</a:t>
            </a:r>
            <a:endParaRPr lang="en-GB"/>
          </a:p>
        </p:txBody>
      </p:sp>
      <p:sp>
        <p:nvSpPr>
          <p:cNvPr id="3" name="Slide Number Placeholder 109">
            <a:extLst>
              <a:ext uri="{FF2B5EF4-FFF2-40B4-BE49-F238E27FC236}">
                <a16:creationId xmlns:a16="http://schemas.microsoft.com/office/drawing/2014/main" id="{0568C976-A1D0-00C1-B4E8-838BC2D6E717}"/>
              </a:ext>
            </a:extLst>
          </p:cNvPr>
          <p:cNvSpPr txBox="1">
            <a:spLocks/>
          </p:cNvSpPr>
          <p:nvPr/>
        </p:nvSpPr>
        <p:spPr>
          <a:xfrm>
            <a:off x="11423204" y="6452637"/>
            <a:ext cx="260356" cy="123082"/>
          </a:xfrm>
          <a:prstGeom prst="rect">
            <a:avLst/>
          </a:prstGeom>
        </p:spPr>
        <p:txBody>
          <a:bodyPr vert="horz" wrap="square" lIns="0" tIns="0" rIns="0" bIns="0" rtlCol="0" anchor="t" anchorCtr="0">
            <a:spAutoFit/>
          </a:bodyPr>
          <a:lstStyle>
            <a:lvl1pPr algn="r">
              <a:defRPr sz="1400">
                <a:solidFill>
                  <a:srgbClr val="FF0000"/>
                </a:solidFill>
                <a:latin typeface="+mn-lt"/>
              </a:defRPr>
            </a:lvl1pPr>
          </a:lstStyle>
          <a:p>
            <a:pPr marL="0" marR="0" lvl="0" indent="0" algn="r" defTabSz="914126" rtl="0" eaLnBrk="1" fontAlgn="base" latinLnBrk="0" hangingPunct="1">
              <a:lnSpc>
                <a:spcPct val="100000"/>
              </a:lnSpc>
              <a:spcBef>
                <a:spcPct val="0"/>
              </a:spcBef>
              <a:spcAft>
                <a:spcPct val="0"/>
              </a:spcAft>
              <a:buClrTx/>
              <a:buSzTx/>
              <a:buFontTx/>
              <a:buNone/>
              <a:tabLst/>
              <a:defRPr/>
            </a:pPr>
            <a:fld id="{FB8A8675-40C0-40D2-8FCE-EA4A25F48F18}" type="slidenum">
              <a:rPr kumimoji="0" lang="en-GB" sz="800" b="0" i="0" u="none" strike="noStrike" kern="1200" cap="none" spc="0" normalizeH="0" baseline="0" noProof="0" smtClean="0">
                <a:ln>
                  <a:noFill/>
                </a:ln>
                <a:solidFill>
                  <a:schemeClr val="tx2"/>
                </a:solidFill>
                <a:effectLst/>
                <a:uLnTx/>
                <a:uFillTx/>
                <a:latin typeface="+mn-lt"/>
                <a:ea typeface="+mn-ea"/>
                <a:cs typeface="+mn-cs"/>
              </a:rPr>
              <a:pPr marL="0" marR="0" lvl="0" indent="0" algn="r" defTabSz="914126" rtl="0" eaLnBrk="1" fontAlgn="base" latinLnBrk="0" hangingPunct="1">
                <a:lnSpc>
                  <a:spcPct val="100000"/>
                </a:lnSpc>
                <a:spcBef>
                  <a:spcPct val="0"/>
                </a:spcBef>
                <a:spcAft>
                  <a:spcPct val="0"/>
                </a:spcAft>
                <a:buClrTx/>
                <a:buSzTx/>
                <a:buFontTx/>
                <a:buNone/>
                <a:tabLst/>
                <a:defRPr/>
              </a:pPr>
              <a:t>‹#›</a:t>
            </a:fld>
            <a:endParaRPr kumimoji="0" lang="en-GB" sz="800" b="0" i="0" u="none" strike="noStrike" kern="1200" cap="none" spc="0" normalizeH="0" baseline="0" noProof="0">
              <a:ln>
                <a:noFill/>
              </a:ln>
              <a:solidFill>
                <a:schemeClr val="tx2"/>
              </a:solidFill>
              <a:effectLst/>
              <a:uLnTx/>
              <a:uFillTx/>
              <a:latin typeface="+mn-lt"/>
              <a:ea typeface="+mn-ea"/>
              <a:cs typeface="+mn-cs"/>
            </a:endParaRPr>
          </a:p>
        </p:txBody>
      </p:sp>
      <p:pic>
        <p:nvPicPr>
          <p:cNvPr id="2" name="Picture 1" descr="Logo&#10;&#10;Description automatically generated with medium confidence">
            <a:extLst>
              <a:ext uri="{FF2B5EF4-FFF2-40B4-BE49-F238E27FC236}">
                <a16:creationId xmlns:a16="http://schemas.microsoft.com/office/drawing/2014/main" id="{8FDBDEB9-52D3-AE1C-C661-E173BAE839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881" y="117399"/>
            <a:ext cx="1655753" cy="613073"/>
          </a:xfrm>
          <a:prstGeom prst="rect">
            <a:avLst/>
          </a:prstGeom>
        </p:spPr>
      </p:pic>
    </p:spTree>
    <p:extLst>
      <p:ext uri="{BB962C8B-B14F-4D97-AF65-F5344CB8AC3E}">
        <p14:creationId xmlns:p14="http://schemas.microsoft.com/office/powerpoint/2010/main" val="1080374781"/>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lumns with content">
    <p:bg>
      <p:bgPr>
        <a:solidFill>
          <a:srgbClr val="F8F6F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77AB1E16-A749-C3B3-63C2-EFA3D28E638A}"/>
              </a:ext>
            </a:extLst>
          </p:cNvPr>
          <p:cNvSpPr/>
          <p:nvPr/>
        </p:nvSpPr>
        <p:spPr>
          <a:xfrm rot="16200000">
            <a:off x="3125342" y="-2216036"/>
            <a:ext cx="5953347" cy="12204028"/>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3513"/>
              <a:gd name="connsiteY0" fmla="*/ 12219678 h 12221418"/>
              <a:gd name="connsiteX1" fmla="*/ 5575577 w 5993513"/>
              <a:gd name="connsiteY1" fmla="*/ 12221418 h 12221418"/>
              <a:gd name="connsiteX2" fmla="*/ 5887032 w 5993513"/>
              <a:gd name="connsiteY2" fmla="*/ 11907300 h 12221418"/>
              <a:gd name="connsiteX3" fmla="*/ 5993513 w 5993513"/>
              <a:gd name="connsiteY3" fmla="*/ 11704988 h 12221418"/>
              <a:gd name="connsiteX4" fmla="*/ 5987780 w 5993513"/>
              <a:gd name="connsiteY4" fmla="*/ 0 h 12221418"/>
              <a:gd name="connsiteX5" fmla="*/ 1 w 5993513"/>
              <a:gd name="connsiteY5" fmla="*/ 5360090 h 12221418"/>
              <a:gd name="connsiteX6" fmla="*/ 0 w 5993513"/>
              <a:gd name="connsiteY6" fmla="*/ 12219678 h 12221418"/>
              <a:gd name="connsiteX0" fmla="*/ 3542284 w 5993512"/>
              <a:gd name="connsiteY0" fmla="*/ 12215762 h 12221418"/>
              <a:gd name="connsiteX1" fmla="*/ 5575576 w 5993512"/>
              <a:gd name="connsiteY1" fmla="*/ 12221418 h 12221418"/>
              <a:gd name="connsiteX2" fmla="*/ 5887031 w 5993512"/>
              <a:gd name="connsiteY2" fmla="*/ 11907300 h 12221418"/>
              <a:gd name="connsiteX3" fmla="*/ 5993512 w 5993512"/>
              <a:gd name="connsiteY3" fmla="*/ 11704988 h 12221418"/>
              <a:gd name="connsiteX4" fmla="*/ 5987779 w 5993512"/>
              <a:gd name="connsiteY4" fmla="*/ 0 h 12221418"/>
              <a:gd name="connsiteX5" fmla="*/ 0 w 5993512"/>
              <a:gd name="connsiteY5" fmla="*/ 5360090 h 12221418"/>
              <a:gd name="connsiteX6" fmla="*/ 3542284 w 5993512"/>
              <a:gd name="connsiteY6" fmla="*/ 12215762 h 12221418"/>
              <a:gd name="connsiteX0" fmla="*/ 0 w 2451228"/>
              <a:gd name="connsiteY0" fmla="*/ 12215762 h 12221418"/>
              <a:gd name="connsiteX1" fmla="*/ 2033292 w 2451228"/>
              <a:gd name="connsiteY1" fmla="*/ 12221418 h 12221418"/>
              <a:gd name="connsiteX2" fmla="*/ 2344747 w 2451228"/>
              <a:gd name="connsiteY2" fmla="*/ 11907300 h 12221418"/>
              <a:gd name="connsiteX3" fmla="*/ 2451228 w 2451228"/>
              <a:gd name="connsiteY3" fmla="*/ 11704988 h 12221418"/>
              <a:gd name="connsiteX4" fmla="*/ 2445495 w 2451228"/>
              <a:gd name="connsiteY4" fmla="*/ 0 h 12221418"/>
              <a:gd name="connsiteX5" fmla="*/ 0 w 2451228"/>
              <a:gd name="connsiteY5" fmla="*/ 20584 h 12221418"/>
              <a:gd name="connsiteX6" fmla="*/ 0 w 2451228"/>
              <a:gd name="connsiteY6" fmla="*/ 12215762 h 12221418"/>
              <a:gd name="connsiteX0" fmla="*/ 0 w 2451228"/>
              <a:gd name="connsiteY0" fmla="*/ 12202114 h 12207770"/>
              <a:gd name="connsiteX1" fmla="*/ 2033292 w 2451228"/>
              <a:gd name="connsiteY1" fmla="*/ 12207770 h 12207770"/>
              <a:gd name="connsiteX2" fmla="*/ 2344747 w 2451228"/>
              <a:gd name="connsiteY2" fmla="*/ 11893652 h 12207770"/>
              <a:gd name="connsiteX3" fmla="*/ 2451228 w 2451228"/>
              <a:gd name="connsiteY3" fmla="*/ 11691340 h 12207770"/>
              <a:gd name="connsiteX4" fmla="*/ 2441055 w 2451228"/>
              <a:gd name="connsiteY4" fmla="*/ 0 h 12207770"/>
              <a:gd name="connsiteX5" fmla="*/ 0 w 2451228"/>
              <a:gd name="connsiteY5" fmla="*/ 6936 h 12207770"/>
              <a:gd name="connsiteX6" fmla="*/ 0 w 2451228"/>
              <a:gd name="connsiteY6" fmla="*/ 12202114 h 12207770"/>
              <a:gd name="connsiteX0" fmla="*/ 0 w 2451228"/>
              <a:gd name="connsiteY0" fmla="*/ 12195178 h 12200834"/>
              <a:gd name="connsiteX1" fmla="*/ 2033292 w 2451228"/>
              <a:gd name="connsiteY1" fmla="*/ 12200834 h 12200834"/>
              <a:gd name="connsiteX2" fmla="*/ 2344747 w 2451228"/>
              <a:gd name="connsiteY2" fmla="*/ 11886716 h 12200834"/>
              <a:gd name="connsiteX3" fmla="*/ 2451228 w 2451228"/>
              <a:gd name="connsiteY3" fmla="*/ 11684404 h 12200834"/>
              <a:gd name="connsiteX4" fmla="*/ 2439518 w 2451228"/>
              <a:gd name="connsiteY4" fmla="*/ 1656 h 12200834"/>
              <a:gd name="connsiteX5" fmla="*/ 0 w 2451228"/>
              <a:gd name="connsiteY5" fmla="*/ 0 h 12200834"/>
              <a:gd name="connsiteX6" fmla="*/ 0 w 2451228"/>
              <a:gd name="connsiteY6" fmla="*/ 12195178 h 12200834"/>
              <a:gd name="connsiteX0" fmla="*/ 0 w 2451228"/>
              <a:gd name="connsiteY0" fmla="*/ 12195178 h 12195178"/>
              <a:gd name="connsiteX1" fmla="*/ 2018671 w 2451228"/>
              <a:gd name="connsiteY1" fmla="*/ 12192340 h 12195178"/>
              <a:gd name="connsiteX2" fmla="*/ 2344747 w 2451228"/>
              <a:gd name="connsiteY2" fmla="*/ 11886716 h 12195178"/>
              <a:gd name="connsiteX3" fmla="*/ 2451228 w 2451228"/>
              <a:gd name="connsiteY3" fmla="*/ 11684404 h 12195178"/>
              <a:gd name="connsiteX4" fmla="*/ 2439518 w 2451228"/>
              <a:gd name="connsiteY4" fmla="*/ 1656 h 12195178"/>
              <a:gd name="connsiteX5" fmla="*/ 0 w 2451228"/>
              <a:gd name="connsiteY5" fmla="*/ 0 h 12195178"/>
              <a:gd name="connsiteX6" fmla="*/ 0 w 2451228"/>
              <a:gd name="connsiteY6" fmla="*/ 12195178 h 12195178"/>
              <a:gd name="connsiteX0" fmla="*/ 0 w 2444782"/>
              <a:gd name="connsiteY0" fmla="*/ 12195178 h 12195178"/>
              <a:gd name="connsiteX1" fmla="*/ 2018671 w 2444782"/>
              <a:gd name="connsiteY1" fmla="*/ 12192340 h 12195178"/>
              <a:gd name="connsiteX2" fmla="*/ 2344747 w 2444782"/>
              <a:gd name="connsiteY2" fmla="*/ 1188671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4956105"/>
              <a:gd name="connsiteY0" fmla="*/ 12195175 h 12195175"/>
              <a:gd name="connsiteX1" fmla="*/ 4529994 w 4956105"/>
              <a:gd name="connsiteY1" fmla="*/ 12192340 h 12195175"/>
              <a:gd name="connsiteX2" fmla="*/ 4825896 w 4956105"/>
              <a:gd name="connsiteY2" fmla="*/ 11898506 h 12195175"/>
              <a:gd name="connsiteX3" fmla="*/ 4956105 w 4956105"/>
              <a:gd name="connsiteY3" fmla="*/ 11651193 h 12195175"/>
              <a:gd name="connsiteX4" fmla="*/ 4950841 w 4956105"/>
              <a:gd name="connsiteY4" fmla="*/ 1656 h 12195175"/>
              <a:gd name="connsiteX5" fmla="*/ 2511323 w 4956105"/>
              <a:gd name="connsiteY5" fmla="*/ 0 h 12195175"/>
              <a:gd name="connsiteX6" fmla="*/ 0 w 4956105"/>
              <a:gd name="connsiteY6" fmla="*/ 12195175 h 12195175"/>
              <a:gd name="connsiteX0" fmla="*/ 0 w 4956105"/>
              <a:gd name="connsiteY0" fmla="*/ 12195174 h 12195174"/>
              <a:gd name="connsiteX1" fmla="*/ 4529994 w 4956105"/>
              <a:gd name="connsiteY1" fmla="*/ 12192339 h 12195174"/>
              <a:gd name="connsiteX2" fmla="*/ 4825896 w 4956105"/>
              <a:gd name="connsiteY2" fmla="*/ 11898505 h 12195174"/>
              <a:gd name="connsiteX3" fmla="*/ 4956105 w 4956105"/>
              <a:gd name="connsiteY3" fmla="*/ 11651192 h 12195174"/>
              <a:gd name="connsiteX4" fmla="*/ 4950841 w 4956105"/>
              <a:gd name="connsiteY4" fmla="*/ 1655 h 12195174"/>
              <a:gd name="connsiteX5" fmla="*/ 0 w 4956105"/>
              <a:gd name="connsiteY5" fmla="*/ 0 h 12195174"/>
              <a:gd name="connsiteX6" fmla="*/ 0 w 4956105"/>
              <a:gd name="connsiteY6" fmla="*/ 12195174 h 12195174"/>
              <a:gd name="connsiteX0" fmla="*/ 998621 w 5954726"/>
              <a:gd name="connsiteY0" fmla="*/ 12195174 h 12195174"/>
              <a:gd name="connsiteX1" fmla="*/ 5528615 w 5954726"/>
              <a:gd name="connsiteY1" fmla="*/ 12192339 h 12195174"/>
              <a:gd name="connsiteX2" fmla="*/ 5824517 w 5954726"/>
              <a:gd name="connsiteY2" fmla="*/ 11898505 h 12195174"/>
              <a:gd name="connsiteX3" fmla="*/ 5954726 w 5954726"/>
              <a:gd name="connsiteY3" fmla="*/ 11651192 h 12195174"/>
              <a:gd name="connsiteX4" fmla="*/ 5949462 w 5954726"/>
              <a:gd name="connsiteY4" fmla="*/ 1655 h 12195174"/>
              <a:gd name="connsiteX5" fmla="*/ 0 w 5954726"/>
              <a:gd name="connsiteY5" fmla="*/ 0 h 12195174"/>
              <a:gd name="connsiteX6" fmla="*/ 998621 w 5954726"/>
              <a:gd name="connsiteY6" fmla="*/ 12195174 h 12195174"/>
              <a:gd name="connsiteX0" fmla="*/ 0 w 5954726"/>
              <a:gd name="connsiteY0" fmla="*/ 12207206 h 12207206"/>
              <a:gd name="connsiteX1" fmla="*/ 5528615 w 5954726"/>
              <a:gd name="connsiteY1" fmla="*/ 12192339 h 12207206"/>
              <a:gd name="connsiteX2" fmla="*/ 5824517 w 5954726"/>
              <a:gd name="connsiteY2" fmla="*/ 11898505 h 12207206"/>
              <a:gd name="connsiteX3" fmla="*/ 5954726 w 5954726"/>
              <a:gd name="connsiteY3" fmla="*/ 11651192 h 12207206"/>
              <a:gd name="connsiteX4" fmla="*/ 5949462 w 5954726"/>
              <a:gd name="connsiteY4" fmla="*/ 1655 h 12207206"/>
              <a:gd name="connsiteX5" fmla="*/ 0 w 5954726"/>
              <a:gd name="connsiteY5" fmla="*/ 0 h 12207206"/>
              <a:gd name="connsiteX6" fmla="*/ 0 w 5954726"/>
              <a:gd name="connsiteY6" fmla="*/ 12207206 h 1220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4726" h="12207206">
                <a:moveTo>
                  <a:pt x="0" y="12207206"/>
                </a:moveTo>
                <a:lnTo>
                  <a:pt x="5528615" y="12192339"/>
                </a:lnTo>
                <a:lnTo>
                  <a:pt x="5824517" y="11898505"/>
                </a:lnTo>
                <a:cubicBezTo>
                  <a:pt x="5925107" y="11801962"/>
                  <a:pt x="5945764" y="11762947"/>
                  <a:pt x="5954726" y="11651192"/>
                </a:cubicBezTo>
                <a:cubicBezTo>
                  <a:pt x="5952951" y="11353047"/>
                  <a:pt x="5951237" y="299800"/>
                  <a:pt x="5949462" y="1655"/>
                </a:cubicBezTo>
                <a:lnTo>
                  <a:pt x="0" y="0"/>
                </a:lnTo>
                <a:lnTo>
                  <a:pt x="0" y="1220720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7" name="Text Placeholder 9">
            <a:extLst>
              <a:ext uri="{FF2B5EF4-FFF2-40B4-BE49-F238E27FC236}">
                <a16:creationId xmlns:a16="http://schemas.microsoft.com/office/drawing/2014/main" id="{654B5F4E-B112-EA35-70C5-3C0A367A4054}"/>
              </a:ext>
            </a:extLst>
          </p:cNvPr>
          <p:cNvSpPr>
            <a:spLocks noGrp="1"/>
          </p:cNvSpPr>
          <p:nvPr>
            <p:ph type="body" sz="quarter" idx="11" hasCustomPrompt="1"/>
          </p:nvPr>
        </p:nvSpPr>
        <p:spPr>
          <a:xfrm>
            <a:off x="436450" y="6380645"/>
            <a:ext cx="4291754" cy="175713"/>
          </a:xfrm>
        </p:spPr>
        <p:txBody>
          <a:bodyPr wrap="square" anchor="b">
            <a:spAutoFit/>
          </a:bodyPr>
          <a:lstStyle>
            <a:lvl1pPr>
              <a:spcAft>
                <a:spcPts val="200"/>
              </a:spcAft>
              <a:defRPr sz="1000">
                <a:solidFill>
                  <a:schemeClr val="tx2"/>
                </a:solidFill>
              </a:defRPr>
            </a:lvl1pPr>
          </a:lstStyle>
          <a:p>
            <a:pPr lvl="0"/>
            <a:r>
              <a:rPr lang="en-US"/>
              <a:t>Click to edit presentation title</a:t>
            </a:r>
          </a:p>
        </p:txBody>
      </p:sp>
      <p:sp>
        <p:nvSpPr>
          <p:cNvPr id="8" name="Slide Number Placeholder 109">
            <a:extLst>
              <a:ext uri="{FF2B5EF4-FFF2-40B4-BE49-F238E27FC236}">
                <a16:creationId xmlns:a16="http://schemas.microsoft.com/office/drawing/2014/main" id="{A3BD1856-908D-FE2D-4E39-0928875ED401}"/>
              </a:ext>
            </a:extLst>
          </p:cNvPr>
          <p:cNvSpPr txBox="1">
            <a:spLocks/>
          </p:cNvSpPr>
          <p:nvPr/>
        </p:nvSpPr>
        <p:spPr>
          <a:xfrm>
            <a:off x="11423204" y="6452637"/>
            <a:ext cx="260356" cy="123082"/>
          </a:xfrm>
          <a:prstGeom prst="rect">
            <a:avLst/>
          </a:prstGeom>
        </p:spPr>
        <p:txBody>
          <a:bodyPr vert="horz" wrap="square" lIns="0" tIns="0" rIns="0" bIns="0" rtlCol="0" anchor="t" anchorCtr="0">
            <a:spAutoFit/>
          </a:bodyPr>
          <a:lstStyle>
            <a:lvl1pPr algn="r">
              <a:defRPr sz="1400">
                <a:solidFill>
                  <a:srgbClr val="FF0000"/>
                </a:solidFill>
                <a:latin typeface="+mn-lt"/>
              </a:defRPr>
            </a:lvl1pPr>
          </a:lstStyle>
          <a:p>
            <a:pPr marL="0" marR="0" lvl="0" indent="0" algn="r" defTabSz="914126" rtl="0" eaLnBrk="1" fontAlgn="base" latinLnBrk="0" hangingPunct="1">
              <a:lnSpc>
                <a:spcPct val="100000"/>
              </a:lnSpc>
              <a:spcBef>
                <a:spcPct val="0"/>
              </a:spcBef>
              <a:spcAft>
                <a:spcPct val="0"/>
              </a:spcAft>
              <a:buClrTx/>
              <a:buSzTx/>
              <a:buFontTx/>
              <a:buNone/>
              <a:tabLst/>
              <a:defRPr/>
            </a:pPr>
            <a:fld id="{FB8A8675-40C0-40D2-8FCE-EA4A25F48F18}" type="slidenum">
              <a:rPr kumimoji="0" lang="en-GB" sz="800" b="0" i="0" u="none" strike="noStrike" kern="1200" cap="none" spc="0" normalizeH="0" baseline="0" noProof="0" smtClean="0">
                <a:ln>
                  <a:noFill/>
                </a:ln>
                <a:solidFill>
                  <a:schemeClr val="tx2"/>
                </a:solidFill>
                <a:effectLst/>
                <a:uLnTx/>
                <a:uFillTx/>
                <a:latin typeface="+mn-lt"/>
                <a:ea typeface="+mn-ea"/>
                <a:cs typeface="+mn-cs"/>
              </a:rPr>
              <a:pPr marL="0" marR="0" lvl="0" indent="0" algn="r" defTabSz="914126" rtl="0" eaLnBrk="1" fontAlgn="base" latinLnBrk="0" hangingPunct="1">
                <a:lnSpc>
                  <a:spcPct val="100000"/>
                </a:lnSpc>
                <a:spcBef>
                  <a:spcPct val="0"/>
                </a:spcBef>
                <a:spcAft>
                  <a:spcPct val="0"/>
                </a:spcAft>
                <a:buClrTx/>
                <a:buSzTx/>
                <a:buFontTx/>
                <a:buNone/>
                <a:tabLst/>
                <a:defRPr/>
              </a:pPr>
              <a:t>‹#›</a:t>
            </a:fld>
            <a:endParaRPr kumimoji="0" lang="en-GB" sz="800" b="0" i="0" u="none" strike="noStrike" kern="1200" cap="none" spc="0" normalizeH="0" baseline="0" noProof="0">
              <a:ln>
                <a:noFill/>
              </a:ln>
              <a:solidFill>
                <a:schemeClr val="tx2"/>
              </a:solidFill>
              <a:effectLst/>
              <a:uLnTx/>
              <a:uFillTx/>
              <a:latin typeface="+mn-lt"/>
              <a:ea typeface="+mn-ea"/>
              <a:cs typeface="+mn-cs"/>
            </a:endParaRPr>
          </a:p>
        </p:txBody>
      </p:sp>
      <p:sp>
        <p:nvSpPr>
          <p:cNvPr id="10" name="Title 3">
            <a:extLst>
              <a:ext uri="{FF2B5EF4-FFF2-40B4-BE49-F238E27FC236}">
                <a16:creationId xmlns:a16="http://schemas.microsoft.com/office/drawing/2014/main" id="{E1471E16-1363-B7E3-550E-6548AFDCDF1D}"/>
              </a:ext>
            </a:extLst>
          </p:cNvPr>
          <p:cNvSpPr>
            <a:spLocks noGrp="1"/>
          </p:cNvSpPr>
          <p:nvPr>
            <p:ph type="title"/>
          </p:nvPr>
        </p:nvSpPr>
        <p:spPr>
          <a:xfrm>
            <a:off x="408849" y="1105466"/>
            <a:ext cx="11312755" cy="307777"/>
          </a:xfrm>
        </p:spPr>
        <p:txBody>
          <a:bodyPr/>
          <a:lstStyle/>
          <a:p>
            <a:r>
              <a:rPr lang="en-US"/>
              <a:t>Click to edit Master title style</a:t>
            </a:r>
            <a:endParaRPr lang="en-GB"/>
          </a:p>
        </p:txBody>
      </p:sp>
      <p:sp>
        <p:nvSpPr>
          <p:cNvPr id="6" name="Content Placeholder 5"/>
          <p:cNvSpPr>
            <a:spLocks noGrp="1"/>
          </p:cNvSpPr>
          <p:nvPr>
            <p:ph sz="quarter" idx="10"/>
          </p:nvPr>
        </p:nvSpPr>
        <p:spPr>
          <a:xfrm>
            <a:off x="435487" y="2997052"/>
            <a:ext cx="2492985" cy="2675338"/>
          </a:xfrm>
        </p:spPr>
        <p:txBody>
          <a:bodyPr/>
          <a:lstStyle>
            <a:lvl1pPr>
              <a:defRPr b="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5"/>
          <p:cNvSpPr>
            <a:spLocks noGrp="1"/>
          </p:cNvSpPr>
          <p:nvPr>
            <p:ph sz="quarter" idx="13" hasCustomPrompt="1"/>
          </p:nvPr>
        </p:nvSpPr>
        <p:spPr>
          <a:xfrm>
            <a:off x="429821" y="1838942"/>
            <a:ext cx="554942" cy="369246"/>
          </a:xfrm>
        </p:spPr>
        <p:txBody>
          <a:bodyPr wrap="square">
            <a:spAutoFit/>
          </a:bodyPr>
          <a:lstStyle>
            <a:lvl1pPr>
              <a:lnSpc>
                <a:spcPct val="100000"/>
              </a:lnSpc>
              <a:spcAft>
                <a:spcPts val="2199"/>
              </a:spcAft>
              <a:defRPr sz="2399" b="1">
                <a:solidFill>
                  <a:schemeClr val="tx2"/>
                </a:solidFill>
                <a:latin typeface="+mj-lt"/>
              </a:defRPr>
            </a:lvl1pPr>
            <a:lvl2pPr marL="0" indent="0">
              <a:lnSpc>
                <a:spcPct val="110000"/>
              </a:lnSpc>
              <a:buFontTx/>
              <a:buNone/>
              <a:defRPr sz="1799">
                <a:solidFill>
                  <a:srgbClr val="FF0000"/>
                </a:solidFill>
              </a:defRPr>
            </a:lvl2pPr>
            <a:lvl3pPr marL="0" indent="0">
              <a:buNone/>
              <a:defRPr sz="1400">
                <a:solidFill>
                  <a:srgbClr val="FF0000"/>
                </a:solidFill>
              </a:defRPr>
            </a:lvl3pPr>
            <a:lvl4pPr marL="179946">
              <a:spcBef>
                <a:spcPts val="700"/>
              </a:spcBef>
              <a:buFontTx/>
              <a:buBlip>
                <a:blip r:embed="rId2"/>
              </a:buBlip>
              <a:defRPr sz="1400">
                <a:solidFill>
                  <a:srgbClr val="FF0000"/>
                </a:solidFill>
              </a:defRPr>
            </a:lvl4pPr>
            <a:lvl5pPr>
              <a:defRPr>
                <a:solidFill>
                  <a:srgbClr val="FF0000"/>
                </a:solidFill>
              </a:defRPr>
            </a:lvl5pPr>
          </a:lstStyle>
          <a:p>
            <a:pPr lvl="0"/>
            <a:r>
              <a:rPr lang="en-US"/>
              <a:t>0</a:t>
            </a:r>
          </a:p>
        </p:txBody>
      </p:sp>
      <p:sp>
        <p:nvSpPr>
          <p:cNvPr id="21" name="Picture Placeholder 20"/>
          <p:cNvSpPr>
            <a:spLocks noGrp="1"/>
          </p:cNvSpPr>
          <p:nvPr>
            <p:ph type="pic" sz="quarter" idx="14"/>
          </p:nvPr>
        </p:nvSpPr>
        <p:spPr>
          <a:xfrm>
            <a:off x="1057000" y="1838943"/>
            <a:ext cx="1152225" cy="953918"/>
          </a:xfrm>
        </p:spPr>
        <p:txBody>
          <a:bodyPr/>
          <a:lstStyle/>
          <a:p>
            <a:r>
              <a:rPr lang="en-US"/>
              <a:t>Click icon to add picture</a:t>
            </a:r>
            <a:endParaRPr lang="en-GB"/>
          </a:p>
        </p:txBody>
      </p:sp>
      <p:sp>
        <p:nvSpPr>
          <p:cNvPr id="25" name="Content Placeholder 5"/>
          <p:cNvSpPr>
            <a:spLocks noGrp="1"/>
          </p:cNvSpPr>
          <p:nvPr>
            <p:ph sz="quarter" idx="15"/>
          </p:nvPr>
        </p:nvSpPr>
        <p:spPr>
          <a:xfrm>
            <a:off x="3396548" y="2997052"/>
            <a:ext cx="2492985" cy="2675338"/>
          </a:xfrm>
        </p:spPr>
        <p:txBody>
          <a:bodyPr/>
          <a:lstStyle>
            <a:lvl1pPr>
              <a:defRPr b="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Content Placeholder 5"/>
          <p:cNvSpPr>
            <a:spLocks noGrp="1"/>
          </p:cNvSpPr>
          <p:nvPr>
            <p:ph sz="quarter" idx="16" hasCustomPrompt="1"/>
          </p:nvPr>
        </p:nvSpPr>
        <p:spPr>
          <a:xfrm>
            <a:off x="3390882" y="1838942"/>
            <a:ext cx="554942" cy="369246"/>
          </a:xfrm>
        </p:spPr>
        <p:txBody>
          <a:bodyPr wrap="square">
            <a:spAutoFit/>
          </a:bodyPr>
          <a:lstStyle>
            <a:lvl1pPr>
              <a:lnSpc>
                <a:spcPct val="100000"/>
              </a:lnSpc>
              <a:spcAft>
                <a:spcPts val="2199"/>
              </a:spcAft>
              <a:defRPr sz="2399" b="1">
                <a:solidFill>
                  <a:schemeClr val="tx2"/>
                </a:solidFill>
                <a:latin typeface="+mj-lt"/>
              </a:defRPr>
            </a:lvl1pPr>
            <a:lvl2pPr marL="0" indent="0">
              <a:lnSpc>
                <a:spcPct val="110000"/>
              </a:lnSpc>
              <a:buFontTx/>
              <a:buNone/>
              <a:defRPr sz="1799">
                <a:solidFill>
                  <a:srgbClr val="FF0000"/>
                </a:solidFill>
              </a:defRPr>
            </a:lvl2pPr>
            <a:lvl3pPr marL="0" indent="0">
              <a:buNone/>
              <a:defRPr sz="1400">
                <a:solidFill>
                  <a:srgbClr val="FF0000"/>
                </a:solidFill>
              </a:defRPr>
            </a:lvl3pPr>
            <a:lvl4pPr marL="179946">
              <a:spcBef>
                <a:spcPts val="700"/>
              </a:spcBef>
              <a:buFontTx/>
              <a:buBlip>
                <a:blip r:embed="rId2"/>
              </a:buBlip>
              <a:defRPr sz="1400">
                <a:solidFill>
                  <a:srgbClr val="FF0000"/>
                </a:solidFill>
              </a:defRPr>
            </a:lvl4pPr>
            <a:lvl5pPr>
              <a:defRPr>
                <a:solidFill>
                  <a:srgbClr val="FF0000"/>
                </a:solidFill>
              </a:defRPr>
            </a:lvl5pPr>
          </a:lstStyle>
          <a:p>
            <a:pPr lvl="0"/>
            <a:r>
              <a:rPr lang="en-US"/>
              <a:t>0</a:t>
            </a:r>
          </a:p>
        </p:txBody>
      </p:sp>
      <p:sp>
        <p:nvSpPr>
          <p:cNvPr id="27" name="Picture Placeholder 20"/>
          <p:cNvSpPr>
            <a:spLocks noGrp="1"/>
          </p:cNvSpPr>
          <p:nvPr>
            <p:ph type="pic" sz="quarter" idx="17"/>
          </p:nvPr>
        </p:nvSpPr>
        <p:spPr>
          <a:xfrm>
            <a:off x="4018061" y="1838943"/>
            <a:ext cx="1152225" cy="953918"/>
          </a:xfrm>
        </p:spPr>
        <p:txBody>
          <a:bodyPr/>
          <a:lstStyle/>
          <a:p>
            <a:r>
              <a:rPr lang="en-US"/>
              <a:t>Click icon to add picture</a:t>
            </a:r>
            <a:endParaRPr lang="en-GB"/>
          </a:p>
        </p:txBody>
      </p:sp>
      <p:sp>
        <p:nvSpPr>
          <p:cNvPr id="31" name="Content Placeholder 5"/>
          <p:cNvSpPr>
            <a:spLocks noGrp="1"/>
          </p:cNvSpPr>
          <p:nvPr>
            <p:ph sz="quarter" idx="18"/>
          </p:nvPr>
        </p:nvSpPr>
        <p:spPr>
          <a:xfrm>
            <a:off x="6350201" y="2997052"/>
            <a:ext cx="2492985" cy="2675338"/>
          </a:xfrm>
        </p:spPr>
        <p:txBody>
          <a:bodyPr/>
          <a:lstStyle>
            <a:lvl1pPr>
              <a:defRPr b="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Content Placeholder 5"/>
          <p:cNvSpPr>
            <a:spLocks noGrp="1"/>
          </p:cNvSpPr>
          <p:nvPr>
            <p:ph sz="quarter" idx="19" hasCustomPrompt="1"/>
          </p:nvPr>
        </p:nvSpPr>
        <p:spPr>
          <a:xfrm>
            <a:off x="6344535" y="1838942"/>
            <a:ext cx="554942" cy="369246"/>
          </a:xfrm>
        </p:spPr>
        <p:txBody>
          <a:bodyPr wrap="square">
            <a:spAutoFit/>
          </a:bodyPr>
          <a:lstStyle>
            <a:lvl1pPr>
              <a:lnSpc>
                <a:spcPct val="100000"/>
              </a:lnSpc>
              <a:spcAft>
                <a:spcPts val="2199"/>
              </a:spcAft>
              <a:defRPr sz="2399" b="1">
                <a:solidFill>
                  <a:schemeClr val="tx2"/>
                </a:solidFill>
                <a:latin typeface="+mj-lt"/>
              </a:defRPr>
            </a:lvl1pPr>
            <a:lvl2pPr marL="0" indent="0">
              <a:lnSpc>
                <a:spcPct val="110000"/>
              </a:lnSpc>
              <a:buFontTx/>
              <a:buNone/>
              <a:defRPr sz="1799">
                <a:solidFill>
                  <a:srgbClr val="FF0000"/>
                </a:solidFill>
              </a:defRPr>
            </a:lvl2pPr>
            <a:lvl3pPr marL="0" indent="0">
              <a:buNone/>
              <a:defRPr sz="1400">
                <a:solidFill>
                  <a:srgbClr val="FF0000"/>
                </a:solidFill>
              </a:defRPr>
            </a:lvl3pPr>
            <a:lvl4pPr marL="179946">
              <a:spcBef>
                <a:spcPts val="700"/>
              </a:spcBef>
              <a:buFontTx/>
              <a:buBlip>
                <a:blip r:embed="rId2"/>
              </a:buBlip>
              <a:defRPr sz="1400">
                <a:solidFill>
                  <a:srgbClr val="FF0000"/>
                </a:solidFill>
              </a:defRPr>
            </a:lvl4pPr>
            <a:lvl5pPr>
              <a:defRPr>
                <a:solidFill>
                  <a:srgbClr val="FF0000"/>
                </a:solidFill>
              </a:defRPr>
            </a:lvl5pPr>
          </a:lstStyle>
          <a:p>
            <a:pPr lvl="0"/>
            <a:r>
              <a:rPr lang="en-US"/>
              <a:t>0</a:t>
            </a:r>
          </a:p>
        </p:txBody>
      </p:sp>
      <p:sp>
        <p:nvSpPr>
          <p:cNvPr id="33" name="Picture Placeholder 20"/>
          <p:cNvSpPr>
            <a:spLocks noGrp="1"/>
          </p:cNvSpPr>
          <p:nvPr>
            <p:ph type="pic" sz="quarter" idx="20"/>
          </p:nvPr>
        </p:nvSpPr>
        <p:spPr>
          <a:xfrm>
            <a:off x="6971714" y="1838943"/>
            <a:ext cx="1152225" cy="953918"/>
          </a:xfrm>
        </p:spPr>
        <p:txBody>
          <a:bodyPr/>
          <a:lstStyle/>
          <a:p>
            <a:r>
              <a:rPr lang="en-US"/>
              <a:t>Click icon to add picture</a:t>
            </a:r>
            <a:endParaRPr lang="en-GB"/>
          </a:p>
        </p:txBody>
      </p:sp>
      <p:sp>
        <p:nvSpPr>
          <p:cNvPr id="34" name="Content Placeholder 5"/>
          <p:cNvSpPr>
            <a:spLocks noGrp="1"/>
          </p:cNvSpPr>
          <p:nvPr>
            <p:ph sz="quarter" idx="21"/>
          </p:nvPr>
        </p:nvSpPr>
        <p:spPr>
          <a:xfrm>
            <a:off x="9314561" y="2997052"/>
            <a:ext cx="2492985" cy="2675338"/>
          </a:xfrm>
        </p:spPr>
        <p:txBody>
          <a:bodyPr/>
          <a:lstStyle>
            <a:lvl1pPr>
              <a:defRPr b="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5" name="Content Placeholder 5"/>
          <p:cNvSpPr>
            <a:spLocks noGrp="1"/>
          </p:cNvSpPr>
          <p:nvPr>
            <p:ph sz="quarter" idx="22" hasCustomPrompt="1"/>
          </p:nvPr>
        </p:nvSpPr>
        <p:spPr>
          <a:xfrm>
            <a:off x="9308895" y="1838942"/>
            <a:ext cx="554942" cy="369246"/>
          </a:xfrm>
        </p:spPr>
        <p:txBody>
          <a:bodyPr wrap="square">
            <a:spAutoFit/>
          </a:bodyPr>
          <a:lstStyle>
            <a:lvl1pPr>
              <a:lnSpc>
                <a:spcPct val="100000"/>
              </a:lnSpc>
              <a:spcAft>
                <a:spcPts val="2199"/>
              </a:spcAft>
              <a:defRPr sz="2399" b="1">
                <a:solidFill>
                  <a:schemeClr val="tx2"/>
                </a:solidFill>
                <a:latin typeface="+mj-lt"/>
              </a:defRPr>
            </a:lvl1pPr>
            <a:lvl2pPr marL="0" indent="0">
              <a:lnSpc>
                <a:spcPct val="110000"/>
              </a:lnSpc>
              <a:buFontTx/>
              <a:buNone/>
              <a:defRPr sz="1799">
                <a:solidFill>
                  <a:srgbClr val="FF0000"/>
                </a:solidFill>
              </a:defRPr>
            </a:lvl2pPr>
            <a:lvl3pPr marL="0" indent="0">
              <a:buNone/>
              <a:defRPr sz="1400">
                <a:solidFill>
                  <a:srgbClr val="FF0000"/>
                </a:solidFill>
              </a:defRPr>
            </a:lvl3pPr>
            <a:lvl4pPr marL="179946">
              <a:spcBef>
                <a:spcPts val="700"/>
              </a:spcBef>
              <a:buFontTx/>
              <a:buBlip>
                <a:blip r:embed="rId2"/>
              </a:buBlip>
              <a:defRPr sz="1400">
                <a:solidFill>
                  <a:srgbClr val="FF0000"/>
                </a:solidFill>
              </a:defRPr>
            </a:lvl4pPr>
            <a:lvl5pPr>
              <a:defRPr>
                <a:solidFill>
                  <a:srgbClr val="FF0000"/>
                </a:solidFill>
              </a:defRPr>
            </a:lvl5pPr>
          </a:lstStyle>
          <a:p>
            <a:pPr lvl="0"/>
            <a:r>
              <a:rPr lang="en-US"/>
              <a:t>0</a:t>
            </a:r>
          </a:p>
        </p:txBody>
      </p:sp>
      <p:sp>
        <p:nvSpPr>
          <p:cNvPr id="36" name="Picture Placeholder 20"/>
          <p:cNvSpPr>
            <a:spLocks noGrp="1"/>
          </p:cNvSpPr>
          <p:nvPr>
            <p:ph type="pic" sz="quarter" idx="23"/>
          </p:nvPr>
        </p:nvSpPr>
        <p:spPr>
          <a:xfrm>
            <a:off x="9936074" y="1838943"/>
            <a:ext cx="1152225" cy="953918"/>
          </a:xfrm>
        </p:spPr>
        <p:txBody>
          <a:bodyPr/>
          <a:lstStyle/>
          <a:p>
            <a:r>
              <a:rPr lang="en-US"/>
              <a:t>Click icon to add picture</a:t>
            </a:r>
            <a:endParaRPr lang="en-GB"/>
          </a:p>
        </p:txBody>
      </p:sp>
      <p:pic>
        <p:nvPicPr>
          <p:cNvPr id="2" name="Picture 1" descr="Logo&#10;&#10;Description automatically generated with medium confidence">
            <a:extLst>
              <a:ext uri="{FF2B5EF4-FFF2-40B4-BE49-F238E27FC236}">
                <a16:creationId xmlns:a16="http://schemas.microsoft.com/office/drawing/2014/main" id="{2B514A22-8FD0-5372-B6E8-257DE412A8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881" y="117399"/>
            <a:ext cx="1655753" cy="613073"/>
          </a:xfrm>
          <a:prstGeom prst="rect">
            <a:avLst/>
          </a:prstGeom>
        </p:spPr>
      </p:pic>
    </p:spTree>
    <p:extLst>
      <p:ext uri="{BB962C8B-B14F-4D97-AF65-F5344CB8AC3E}">
        <p14:creationId xmlns:p14="http://schemas.microsoft.com/office/powerpoint/2010/main" val="1805722183"/>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with text and image content">
    <p:bg>
      <p:bgPr>
        <a:blipFill dpi="0" rotWithShape="1">
          <a:blip r:embed="rId2" cstate="print">
            <a:lum/>
          </a:blip>
          <a:srcRect/>
          <a:stretch>
            <a:fillRect l="-100" t="-100" r="-100" b="-100"/>
          </a:stretch>
        </a:blip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F8FCA32-F053-9B82-C171-71FD059E5E59}"/>
              </a:ext>
            </a:extLst>
          </p:cNvPr>
          <p:cNvSpPr>
            <a:spLocks noGrp="1"/>
          </p:cNvSpPr>
          <p:nvPr>
            <p:ph type="pic" sz="quarter" idx="13"/>
          </p:nvPr>
        </p:nvSpPr>
        <p:spPr bwMode="auto">
          <a:xfrm>
            <a:off x="-21870" y="-1740"/>
            <a:ext cx="12213869" cy="6859740"/>
          </a:xfrm>
          <a:custGeom>
            <a:avLst/>
            <a:gdLst>
              <a:gd name="connsiteX0" fmla="*/ 21875 w 12217050"/>
              <a:gd name="connsiteY0" fmla="*/ 6859595 h 6861328"/>
              <a:gd name="connsiteX1" fmla="*/ 5675401 w 12217050"/>
              <a:gd name="connsiteY1" fmla="*/ 6861328 h 6861328"/>
              <a:gd name="connsiteX2" fmla="*/ 21875 w 12217050"/>
              <a:gd name="connsiteY2" fmla="*/ 6861328 h 6861328"/>
              <a:gd name="connsiteX3" fmla="*/ 6095821 w 12217050"/>
              <a:gd name="connsiteY3" fmla="*/ 1740 h 6861328"/>
              <a:gd name="connsiteX4" fmla="*/ 12217050 w 12217050"/>
              <a:gd name="connsiteY4" fmla="*/ 1740 h 6861328"/>
              <a:gd name="connsiteX5" fmla="*/ 12217050 w 12217050"/>
              <a:gd name="connsiteY5" fmla="*/ 6861328 h 6861328"/>
              <a:gd name="connsiteX6" fmla="*/ 5675401 w 12217050"/>
              <a:gd name="connsiteY6" fmla="*/ 6861328 h 6861328"/>
              <a:gd name="connsiteX7" fmla="*/ 5986856 w 12217050"/>
              <a:gd name="connsiteY7" fmla="*/ 6547210 h 6861328"/>
              <a:gd name="connsiteX8" fmla="*/ 6093337 w 12217050"/>
              <a:gd name="connsiteY8" fmla="*/ 6344898 h 6861328"/>
              <a:gd name="connsiteX9" fmla="*/ 6095891 w 12217050"/>
              <a:gd name="connsiteY9" fmla="*/ 17926 h 6861328"/>
              <a:gd name="connsiteX10" fmla="*/ 0 w 12217050"/>
              <a:gd name="connsiteY10" fmla="*/ 0 h 6861328"/>
              <a:gd name="connsiteX11" fmla="*/ 6095813 w 12217050"/>
              <a:gd name="connsiteY11" fmla="*/ 0 h 6861328"/>
              <a:gd name="connsiteX12" fmla="*/ 6095821 w 12217050"/>
              <a:gd name="connsiteY12" fmla="*/ 1740 h 6861328"/>
              <a:gd name="connsiteX13" fmla="*/ 21875 w 12217050"/>
              <a:gd name="connsiteY13" fmla="*/ 1740 h 6861328"/>
              <a:gd name="connsiteX14" fmla="*/ 21875 w 12217050"/>
              <a:gd name="connsiteY14" fmla="*/ 6859595 h 6861328"/>
              <a:gd name="connsiteX15" fmla="*/ 0 w 12217050"/>
              <a:gd name="connsiteY15" fmla="*/ 6859588 h 68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17050" h="6861328">
                <a:moveTo>
                  <a:pt x="21875" y="6859595"/>
                </a:moveTo>
                <a:lnTo>
                  <a:pt x="5675401" y="6861328"/>
                </a:lnTo>
                <a:lnTo>
                  <a:pt x="21875" y="6861328"/>
                </a:lnTo>
                <a:close/>
                <a:moveTo>
                  <a:pt x="6095821" y="1740"/>
                </a:moveTo>
                <a:lnTo>
                  <a:pt x="12217050" y="1740"/>
                </a:lnTo>
                <a:lnTo>
                  <a:pt x="12217050" y="6861328"/>
                </a:lnTo>
                <a:lnTo>
                  <a:pt x="5675401" y="6861328"/>
                </a:lnTo>
                <a:lnTo>
                  <a:pt x="5986856" y="6547210"/>
                </a:lnTo>
                <a:cubicBezTo>
                  <a:pt x="6053796" y="6480608"/>
                  <a:pt x="6093276" y="6394128"/>
                  <a:pt x="6093337" y="6344898"/>
                </a:cubicBezTo>
                <a:cubicBezTo>
                  <a:pt x="6091590" y="6051412"/>
                  <a:pt x="6097402" y="476458"/>
                  <a:pt x="6095891" y="17926"/>
                </a:cubicBezTo>
                <a:close/>
                <a:moveTo>
                  <a:pt x="0" y="0"/>
                </a:moveTo>
                <a:lnTo>
                  <a:pt x="6095813" y="0"/>
                </a:lnTo>
                <a:lnTo>
                  <a:pt x="6095821" y="1740"/>
                </a:lnTo>
                <a:lnTo>
                  <a:pt x="21875" y="1740"/>
                </a:lnTo>
                <a:lnTo>
                  <a:pt x="21875" y="6859595"/>
                </a:lnTo>
                <a:lnTo>
                  <a:pt x="0" y="6859588"/>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r>
              <a:rPr lang="en-US"/>
              <a:t>Click icon to add picture</a:t>
            </a:r>
            <a:endParaRPr lang="en-AT"/>
          </a:p>
        </p:txBody>
      </p:sp>
      <p:sp>
        <p:nvSpPr>
          <p:cNvPr id="20" name="Freeform 19"/>
          <p:cNvSpPr/>
          <p:nvPr/>
        </p:nvSpPr>
        <p:spPr>
          <a:xfrm>
            <a:off x="0" y="0"/>
            <a:ext cx="6096000" cy="6859740"/>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99824 w 6097588"/>
              <a:gd name="connsiteY0" fmla="*/ 6859588 h 6861328"/>
              <a:gd name="connsiteX1" fmla="*/ 5675401 w 6097588"/>
              <a:gd name="connsiteY1" fmla="*/ 6861328 h 6861328"/>
              <a:gd name="connsiteX2" fmla="*/ 5986856 w 6097588"/>
              <a:gd name="connsiteY2" fmla="*/ 6547210 h 6861328"/>
              <a:gd name="connsiteX3" fmla="*/ 6093337 w 6097588"/>
              <a:gd name="connsiteY3" fmla="*/ 6344898 h 6861328"/>
              <a:gd name="connsiteX4" fmla="*/ 6095813 w 6097588"/>
              <a:gd name="connsiteY4" fmla="*/ 0 h 6861328"/>
              <a:gd name="connsiteX5" fmla="*/ 0 w 6097588"/>
              <a:gd name="connsiteY5" fmla="*/ 0 h 6861328"/>
              <a:gd name="connsiteX6" fmla="*/ 99824 w 6097588"/>
              <a:gd name="connsiteY6" fmla="*/ 6859588 h 6861328"/>
              <a:gd name="connsiteX0" fmla="*/ 0 w 6097588"/>
              <a:gd name="connsiteY0" fmla="*/ 6859588 h 6861328"/>
              <a:gd name="connsiteX1" fmla="*/ 5675401 w 6097588"/>
              <a:gd name="connsiteY1" fmla="*/ 6861328 h 6861328"/>
              <a:gd name="connsiteX2" fmla="*/ 5986856 w 6097588"/>
              <a:gd name="connsiteY2" fmla="*/ 6547210 h 6861328"/>
              <a:gd name="connsiteX3" fmla="*/ 6093337 w 6097588"/>
              <a:gd name="connsiteY3" fmla="*/ 6344898 h 6861328"/>
              <a:gd name="connsiteX4" fmla="*/ 6095813 w 6097588"/>
              <a:gd name="connsiteY4" fmla="*/ 0 h 6861328"/>
              <a:gd name="connsiteX5" fmla="*/ 0 w 6097588"/>
              <a:gd name="connsiteY5" fmla="*/ 0 h 6861328"/>
              <a:gd name="connsiteX6" fmla="*/ 0 w 6097588"/>
              <a:gd name="connsiteY6" fmla="*/ 6859588 h 68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7588" h="6861328">
                <a:moveTo>
                  <a:pt x="0" y="6859588"/>
                </a:moveTo>
                <a:lnTo>
                  <a:pt x="5675401" y="6861328"/>
                </a:lnTo>
                <a:lnTo>
                  <a:pt x="5986856" y="6547210"/>
                </a:lnTo>
                <a:cubicBezTo>
                  <a:pt x="6053796" y="6480608"/>
                  <a:pt x="6093276" y="6394128"/>
                  <a:pt x="6093337" y="6344898"/>
                </a:cubicBezTo>
                <a:cubicBezTo>
                  <a:pt x="6091562" y="6046753"/>
                  <a:pt x="6097588" y="298145"/>
                  <a:pt x="6095813" y="0"/>
                </a:cubicBezTo>
                <a:lnTo>
                  <a:pt x="0" y="0"/>
                </a:lnTo>
                <a:lnTo>
                  <a:pt x="0" y="685958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6" name="Content Placeholder 5"/>
          <p:cNvSpPr>
            <a:spLocks noGrp="1"/>
          </p:cNvSpPr>
          <p:nvPr>
            <p:ph sz="quarter" idx="10"/>
          </p:nvPr>
        </p:nvSpPr>
        <p:spPr>
          <a:xfrm>
            <a:off x="435487" y="2421121"/>
            <a:ext cx="5185758" cy="3313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Box 7">
            <a:extLst>
              <a:ext uri="{FF2B5EF4-FFF2-40B4-BE49-F238E27FC236}">
                <a16:creationId xmlns:a16="http://schemas.microsoft.com/office/drawing/2014/main" id="{496FEE8D-FE9E-8630-0ED7-B7F51A944C71}"/>
              </a:ext>
            </a:extLst>
          </p:cNvPr>
          <p:cNvSpPr txBox="1"/>
          <p:nvPr/>
        </p:nvSpPr>
        <p:spPr>
          <a:xfrm>
            <a:off x="0" y="7316532"/>
            <a:ext cx="12192000" cy="4103506"/>
          </a:xfrm>
          <a:prstGeom prst="rect">
            <a:avLst/>
          </a:prstGeom>
          <a:solidFill>
            <a:schemeClr val="tx2">
              <a:lumMod val="25000"/>
              <a:lumOff val="75000"/>
            </a:schemeClr>
          </a:solidFill>
        </p:spPr>
        <p:txBody>
          <a:bodyPr wrap="square" lIns="6370341" tIns="467878" rIns="755803" bIns="0" rtlCol="0">
            <a:noAutofit/>
          </a:bodyPr>
          <a:lstStyle/>
          <a:p>
            <a:r>
              <a:rPr lang="en-US" sz="1400" b="1">
                <a:solidFill>
                  <a:schemeClr val="tx2"/>
                </a:solidFill>
                <a:latin typeface="+mn-lt"/>
              </a:rPr>
              <a:t>INSTRUCTIONS</a:t>
            </a:r>
            <a:r>
              <a:rPr lang="en-US" sz="1400" b="1" baseline="0">
                <a:solidFill>
                  <a:schemeClr val="tx2"/>
                </a:solidFill>
                <a:latin typeface="+mn-lt"/>
              </a:rPr>
              <a:t>: </a:t>
            </a:r>
            <a:r>
              <a:rPr lang="en-US" sz="1400">
                <a:solidFill>
                  <a:schemeClr val="tx2"/>
                </a:solidFill>
                <a:latin typeface="+mn-lt"/>
              </a:rPr>
              <a:t>To insert a background </a:t>
            </a:r>
          </a:p>
          <a:p>
            <a:r>
              <a:rPr lang="en-US" sz="1400">
                <a:solidFill>
                  <a:schemeClr val="tx2"/>
                </a:solidFill>
                <a:latin typeface="Amalia Medium" pitchFamily="34" charset="0"/>
              </a:rPr>
              <a:t>Right click </a:t>
            </a:r>
            <a:r>
              <a:rPr lang="en-US" sz="1400">
                <a:solidFill>
                  <a:schemeClr val="tx2"/>
                </a:solidFill>
                <a:latin typeface="+mn-lt"/>
              </a:rPr>
              <a:t>the background area (being careful not to click</a:t>
            </a:r>
            <a:r>
              <a:rPr lang="en-US" sz="1400" baseline="0">
                <a:solidFill>
                  <a:schemeClr val="tx2"/>
                </a:solidFill>
                <a:latin typeface="+mn-lt"/>
              </a:rPr>
              <a:t> on any text boxes) </a:t>
            </a:r>
          </a:p>
          <a:p>
            <a:r>
              <a:rPr lang="en-US" sz="1400">
                <a:solidFill>
                  <a:schemeClr val="tx2"/>
                </a:solidFill>
                <a:latin typeface="+mn-lt"/>
              </a:rPr>
              <a:t>A</a:t>
            </a:r>
            <a:r>
              <a:rPr lang="en-US" sz="1400" baseline="0">
                <a:solidFill>
                  <a:schemeClr val="tx2"/>
                </a:solidFill>
                <a:latin typeface="+mn-lt"/>
              </a:rPr>
              <a:t> menu will pop up. From is select </a:t>
            </a:r>
            <a:r>
              <a:rPr lang="en-US" sz="1400" baseline="0">
                <a:solidFill>
                  <a:schemeClr val="tx2"/>
                </a:solidFill>
                <a:latin typeface="Amalia Medium" pitchFamily="34" charset="0"/>
              </a:rPr>
              <a:t>Format background </a:t>
            </a:r>
            <a:r>
              <a:rPr lang="en-US" sz="1400" baseline="0">
                <a:solidFill>
                  <a:schemeClr val="tx2"/>
                </a:solidFill>
                <a:latin typeface="+mn-lt"/>
              </a:rPr>
              <a:t>this will launch a window. </a:t>
            </a:r>
          </a:p>
          <a:p>
            <a:r>
              <a:rPr lang="en-US" sz="1400" baseline="0">
                <a:solidFill>
                  <a:schemeClr val="tx2"/>
                </a:solidFill>
                <a:latin typeface="+mn-lt"/>
              </a:rPr>
              <a:t>With the </a:t>
            </a:r>
            <a:r>
              <a:rPr lang="en-US" sz="1400" baseline="0">
                <a:solidFill>
                  <a:schemeClr val="tx2"/>
                </a:solidFill>
                <a:latin typeface="Amalia Medium" pitchFamily="34" charset="0"/>
              </a:rPr>
              <a:t>Fill tab </a:t>
            </a:r>
            <a:r>
              <a:rPr lang="en-US" sz="1400" baseline="0">
                <a:solidFill>
                  <a:schemeClr val="tx2"/>
                </a:solidFill>
                <a:latin typeface="+mn-lt"/>
              </a:rPr>
              <a:t>selected, click on the </a:t>
            </a:r>
            <a:r>
              <a:rPr lang="en-US" sz="1400" baseline="0">
                <a:solidFill>
                  <a:schemeClr val="tx2"/>
                </a:solidFill>
                <a:latin typeface="Amalia Medium" pitchFamily="34" charset="0"/>
              </a:rPr>
              <a:t>Picture or texture fill </a:t>
            </a:r>
            <a:r>
              <a:rPr lang="en-US" sz="1400" baseline="0">
                <a:solidFill>
                  <a:schemeClr val="tx2"/>
                </a:solidFill>
                <a:latin typeface="+mn-lt"/>
              </a:rPr>
              <a:t>then click the </a:t>
            </a:r>
            <a:r>
              <a:rPr lang="en-US" sz="1400" baseline="0">
                <a:solidFill>
                  <a:schemeClr val="tx2"/>
                </a:solidFill>
                <a:latin typeface="Amalia Medium" pitchFamily="34" charset="0"/>
              </a:rPr>
              <a:t>Insert from: (select) File… button</a:t>
            </a:r>
          </a:p>
          <a:p>
            <a:r>
              <a:rPr lang="en-US" sz="1400" baseline="0">
                <a:solidFill>
                  <a:schemeClr val="tx2"/>
                </a:solidFill>
                <a:latin typeface="+mn-lt"/>
              </a:rPr>
              <a:t>Make sure all Offsets are set to 0%</a:t>
            </a:r>
          </a:p>
          <a:p>
            <a:endParaRPr lang="en-US" sz="1400" baseline="0">
              <a:solidFill>
                <a:schemeClr val="tx2"/>
              </a:solidFill>
              <a:latin typeface="+mn-lt"/>
            </a:endParaRPr>
          </a:p>
          <a:p>
            <a:r>
              <a:rPr lang="en-US" sz="1400" b="1" baseline="0">
                <a:solidFill>
                  <a:schemeClr val="tx2"/>
                </a:solidFill>
                <a:latin typeface="+mn-lt"/>
              </a:rPr>
              <a:t>NOTE: </a:t>
            </a:r>
            <a:r>
              <a:rPr lang="en-US" sz="1400" baseline="0">
                <a:solidFill>
                  <a:schemeClr val="tx2"/>
                </a:solidFill>
                <a:latin typeface="Amalia Medium" pitchFamily="34" charset="0"/>
              </a:rPr>
              <a:t>The image needs to be the same size as the whole slide (W 33.87cm x H 19.05cm)</a:t>
            </a:r>
            <a:r>
              <a:rPr lang="en-US" sz="1400" baseline="0">
                <a:solidFill>
                  <a:schemeClr val="tx2"/>
                </a:solidFill>
                <a:latin typeface="+mn-lt"/>
              </a:rPr>
              <a:t> if it is not it will distort.</a:t>
            </a:r>
          </a:p>
          <a:p>
            <a:r>
              <a:rPr lang="en-US" sz="1400" baseline="0">
                <a:solidFill>
                  <a:schemeClr val="tx2"/>
                </a:solidFill>
                <a:latin typeface="+mn-lt"/>
              </a:rPr>
              <a:t>You can bring the image into PowerPoint and crop it to size then save out as a PNG or JPEG if it is not already the correct size.</a:t>
            </a:r>
          </a:p>
          <a:p>
            <a:endParaRPr lang="en-US" sz="1400" baseline="0">
              <a:solidFill>
                <a:schemeClr val="tx2"/>
              </a:solidFill>
              <a:latin typeface="+mn-lt"/>
            </a:endParaRPr>
          </a:p>
          <a:p>
            <a:r>
              <a:rPr lang="en-US" sz="1400" baseline="0">
                <a:solidFill>
                  <a:schemeClr val="tx2"/>
                </a:solidFill>
                <a:latin typeface="+mn-lt"/>
              </a:rPr>
              <a:t> </a:t>
            </a:r>
            <a:endParaRPr lang="en-GB" sz="1400">
              <a:solidFill>
                <a:schemeClr val="tx2"/>
              </a:solidFill>
              <a:latin typeface="+mn-lt"/>
            </a:endParaRPr>
          </a:p>
        </p:txBody>
      </p:sp>
      <p:sp>
        <p:nvSpPr>
          <p:cNvPr id="14" name="TextBox 13">
            <a:extLst>
              <a:ext uri="{FF2B5EF4-FFF2-40B4-BE49-F238E27FC236}">
                <a16:creationId xmlns:a16="http://schemas.microsoft.com/office/drawing/2014/main" id="{D878E6F3-CF10-34D1-A395-E1B71EA435B5}"/>
              </a:ext>
            </a:extLst>
          </p:cNvPr>
          <p:cNvSpPr txBox="1"/>
          <p:nvPr/>
        </p:nvSpPr>
        <p:spPr>
          <a:xfrm>
            <a:off x="0" y="-2906237"/>
            <a:ext cx="12192000" cy="2231731"/>
          </a:xfrm>
          <a:prstGeom prst="rect">
            <a:avLst/>
          </a:prstGeom>
          <a:solidFill>
            <a:schemeClr val="tx2">
              <a:lumMod val="25000"/>
              <a:lumOff val="75000"/>
            </a:schemeClr>
          </a:solidFill>
        </p:spPr>
        <p:txBody>
          <a:bodyPr wrap="square" lIns="431888" tIns="467878" rIns="755803" bIns="0" rtlCol="0">
            <a:noAutofit/>
          </a:bodyPr>
          <a:lstStyle/>
          <a:p>
            <a:r>
              <a:rPr lang="en-US" sz="1400" b="1">
                <a:solidFill>
                  <a:schemeClr val="tx2"/>
                </a:solidFill>
                <a:latin typeface="+mn-lt"/>
              </a:rPr>
              <a:t>INSTRUCTIONS</a:t>
            </a:r>
            <a:r>
              <a:rPr lang="en-US" sz="1400" b="1" baseline="0">
                <a:solidFill>
                  <a:schemeClr val="tx2"/>
                </a:solidFill>
                <a:latin typeface="+mn-lt"/>
              </a:rPr>
              <a:t>: </a:t>
            </a:r>
            <a:r>
              <a:rPr lang="en-US" sz="1400">
                <a:solidFill>
                  <a:schemeClr val="tx2"/>
                </a:solidFill>
                <a:latin typeface="+mn-lt"/>
              </a:rPr>
              <a:t>To change the picture</a:t>
            </a:r>
          </a:p>
          <a:p>
            <a:r>
              <a:rPr lang="en-US" sz="1400">
                <a:solidFill>
                  <a:schemeClr val="tx2"/>
                </a:solidFill>
                <a:latin typeface="Amalia Medium" pitchFamily="34" charset="0"/>
              </a:rPr>
              <a:t>Double click on the existing image.</a:t>
            </a:r>
            <a:endParaRPr lang="en-US" sz="1400" baseline="0">
              <a:solidFill>
                <a:schemeClr val="tx2"/>
              </a:solidFill>
              <a:latin typeface="+mn-lt"/>
            </a:endParaRPr>
          </a:p>
          <a:p>
            <a:r>
              <a:rPr lang="en-US" sz="1400" baseline="0">
                <a:solidFill>
                  <a:schemeClr val="tx2"/>
                </a:solidFill>
                <a:latin typeface="+mn-lt"/>
              </a:rPr>
              <a:t>The picture format tab will open. You will then see a small icon of an image with an arrow. </a:t>
            </a:r>
          </a:p>
          <a:p>
            <a:r>
              <a:rPr lang="en-US" sz="1400" baseline="0">
                <a:solidFill>
                  <a:schemeClr val="tx2"/>
                </a:solidFill>
                <a:latin typeface="+mn-lt"/>
              </a:rPr>
              <a:t>Click on the icon and select the image you would like to use. </a:t>
            </a:r>
          </a:p>
          <a:p>
            <a:r>
              <a:rPr lang="en-US" sz="1400" baseline="0">
                <a:solidFill>
                  <a:schemeClr val="tx2"/>
                </a:solidFill>
                <a:latin typeface="+mn-lt"/>
              </a:rPr>
              <a:t>Once the image has changed, double click on the new image and click on the crop icon to crop the image. You can crop/ move the image around as required.</a:t>
            </a:r>
          </a:p>
          <a:p>
            <a:r>
              <a:rPr lang="en-US" sz="1400" baseline="0">
                <a:solidFill>
                  <a:schemeClr val="tx2"/>
                </a:solidFill>
                <a:latin typeface="+mn-lt"/>
              </a:rPr>
              <a:t> </a:t>
            </a:r>
            <a:endParaRPr lang="en-GB" sz="1400">
              <a:solidFill>
                <a:schemeClr val="tx2"/>
              </a:solidFill>
              <a:latin typeface="+mn-lt"/>
            </a:endParaRPr>
          </a:p>
        </p:txBody>
      </p:sp>
      <p:sp>
        <p:nvSpPr>
          <p:cNvPr id="15" name="Title 3">
            <a:extLst>
              <a:ext uri="{FF2B5EF4-FFF2-40B4-BE49-F238E27FC236}">
                <a16:creationId xmlns:a16="http://schemas.microsoft.com/office/drawing/2014/main" id="{769AE458-58AA-9C4C-A466-344B24DB1567}"/>
              </a:ext>
            </a:extLst>
          </p:cNvPr>
          <p:cNvSpPr>
            <a:spLocks noGrp="1"/>
          </p:cNvSpPr>
          <p:nvPr>
            <p:ph type="title"/>
          </p:nvPr>
        </p:nvSpPr>
        <p:spPr>
          <a:xfrm>
            <a:off x="437315" y="1341251"/>
            <a:ext cx="5226750" cy="307777"/>
          </a:xfrm>
        </p:spPr>
        <p:txBody>
          <a:bodyPr/>
          <a:lstStyle/>
          <a:p>
            <a:r>
              <a:rPr lang="en-US"/>
              <a:t>Click to edit Master title style</a:t>
            </a:r>
            <a:endParaRPr lang="en-GB"/>
          </a:p>
        </p:txBody>
      </p:sp>
      <p:sp>
        <p:nvSpPr>
          <p:cNvPr id="17" name="Text Placeholder 16">
            <a:extLst>
              <a:ext uri="{FF2B5EF4-FFF2-40B4-BE49-F238E27FC236}">
                <a16:creationId xmlns:a16="http://schemas.microsoft.com/office/drawing/2014/main" id="{A044E6A2-7882-6AA3-55A5-834AE56C86E7}"/>
              </a:ext>
            </a:extLst>
          </p:cNvPr>
          <p:cNvSpPr>
            <a:spLocks noGrp="1"/>
          </p:cNvSpPr>
          <p:nvPr>
            <p:ph type="body" sz="quarter" idx="12" hasCustomPrompt="1"/>
          </p:nvPr>
        </p:nvSpPr>
        <p:spPr>
          <a:xfrm>
            <a:off x="436449" y="1917183"/>
            <a:ext cx="5227615" cy="206327"/>
          </a:xfrm>
        </p:spPr>
        <p:txBody>
          <a:bodyPr/>
          <a:lstStyle>
            <a:lvl1pPr>
              <a:defRPr>
                <a:solidFill>
                  <a:schemeClr val="tx2"/>
                </a:solidFill>
                <a:latin typeface="Amalia Medium" pitchFamily="34" charset="0"/>
              </a:defRPr>
            </a:lvl1pPr>
          </a:lstStyle>
          <a:p>
            <a:pPr lvl="0"/>
            <a:r>
              <a:rPr lang="en-US"/>
              <a:t>Secondary heading goes here – 14pt</a:t>
            </a:r>
            <a:endParaRPr lang="en-GB"/>
          </a:p>
        </p:txBody>
      </p:sp>
      <p:sp>
        <p:nvSpPr>
          <p:cNvPr id="4" name="Text Placeholder 9">
            <a:extLst>
              <a:ext uri="{FF2B5EF4-FFF2-40B4-BE49-F238E27FC236}">
                <a16:creationId xmlns:a16="http://schemas.microsoft.com/office/drawing/2014/main" id="{E70C2220-B05D-9156-BFD5-60ABFB5CDF2A}"/>
              </a:ext>
            </a:extLst>
          </p:cNvPr>
          <p:cNvSpPr>
            <a:spLocks noGrp="1"/>
          </p:cNvSpPr>
          <p:nvPr>
            <p:ph type="body" sz="quarter" idx="11" hasCustomPrompt="1"/>
          </p:nvPr>
        </p:nvSpPr>
        <p:spPr>
          <a:xfrm>
            <a:off x="436450" y="6380645"/>
            <a:ext cx="4291754" cy="175713"/>
          </a:xfrm>
        </p:spPr>
        <p:txBody>
          <a:bodyPr wrap="square" anchor="b">
            <a:spAutoFit/>
          </a:bodyPr>
          <a:lstStyle>
            <a:lvl1pPr>
              <a:spcAft>
                <a:spcPts val="200"/>
              </a:spcAft>
              <a:defRPr sz="1000">
                <a:solidFill>
                  <a:schemeClr val="tx2"/>
                </a:solidFill>
              </a:defRPr>
            </a:lvl1pPr>
          </a:lstStyle>
          <a:p>
            <a:pPr lvl="0"/>
            <a:r>
              <a:rPr lang="en-US"/>
              <a:t>Click to edit presentation title</a:t>
            </a:r>
          </a:p>
        </p:txBody>
      </p:sp>
      <p:sp>
        <p:nvSpPr>
          <p:cNvPr id="7" name="Slide Number Placeholder 109">
            <a:extLst>
              <a:ext uri="{FF2B5EF4-FFF2-40B4-BE49-F238E27FC236}">
                <a16:creationId xmlns:a16="http://schemas.microsoft.com/office/drawing/2014/main" id="{B6DE157E-AA29-8D77-7194-D09DE3734813}"/>
              </a:ext>
            </a:extLst>
          </p:cNvPr>
          <p:cNvSpPr txBox="1">
            <a:spLocks/>
          </p:cNvSpPr>
          <p:nvPr/>
        </p:nvSpPr>
        <p:spPr>
          <a:xfrm>
            <a:off x="11423204" y="6452637"/>
            <a:ext cx="260356" cy="123082"/>
          </a:xfrm>
          <a:prstGeom prst="rect">
            <a:avLst/>
          </a:prstGeom>
        </p:spPr>
        <p:txBody>
          <a:bodyPr vert="horz" wrap="square" lIns="0" tIns="0" rIns="0" bIns="0" rtlCol="0" anchor="t" anchorCtr="0">
            <a:spAutoFit/>
          </a:bodyPr>
          <a:lstStyle>
            <a:lvl1pPr algn="r">
              <a:defRPr sz="1400">
                <a:solidFill>
                  <a:srgbClr val="FF0000"/>
                </a:solidFill>
                <a:latin typeface="+mn-lt"/>
              </a:defRPr>
            </a:lvl1pPr>
          </a:lstStyle>
          <a:p>
            <a:pPr marL="0" marR="0" lvl="0" indent="0" algn="r" defTabSz="914126" rtl="0" eaLnBrk="1" fontAlgn="base" latinLnBrk="0" hangingPunct="1">
              <a:lnSpc>
                <a:spcPct val="100000"/>
              </a:lnSpc>
              <a:spcBef>
                <a:spcPct val="0"/>
              </a:spcBef>
              <a:spcAft>
                <a:spcPct val="0"/>
              </a:spcAft>
              <a:buClrTx/>
              <a:buSzTx/>
              <a:buFontTx/>
              <a:buNone/>
              <a:tabLst/>
              <a:defRPr/>
            </a:pPr>
            <a:fld id="{FB8A8675-40C0-40D2-8FCE-EA4A25F48F18}" type="slidenum">
              <a:rPr kumimoji="0" lang="en-GB" sz="800" b="0" i="0" u="none" strike="noStrike" kern="1200" cap="none" spc="0" normalizeH="0" baseline="0" noProof="0" smtClean="0">
                <a:ln>
                  <a:noFill/>
                </a:ln>
                <a:solidFill>
                  <a:schemeClr val="tx2"/>
                </a:solidFill>
                <a:effectLst/>
                <a:uLnTx/>
                <a:uFillTx/>
                <a:latin typeface="+mn-lt"/>
                <a:ea typeface="+mn-ea"/>
                <a:cs typeface="+mn-cs"/>
              </a:rPr>
              <a:pPr marL="0" marR="0" lvl="0" indent="0" algn="r" defTabSz="914126" rtl="0" eaLnBrk="1" fontAlgn="base" latinLnBrk="0" hangingPunct="1">
                <a:lnSpc>
                  <a:spcPct val="100000"/>
                </a:lnSpc>
                <a:spcBef>
                  <a:spcPct val="0"/>
                </a:spcBef>
                <a:spcAft>
                  <a:spcPct val="0"/>
                </a:spcAft>
                <a:buClrTx/>
                <a:buSzTx/>
                <a:buFontTx/>
                <a:buNone/>
                <a:tabLst/>
                <a:defRPr/>
              </a:pPr>
              <a:t>‹#›</a:t>
            </a:fld>
            <a:endParaRPr kumimoji="0" lang="en-GB" sz="800" b="0" i="0" u="none" strike="noStrike" kern="1200" cap="none" spc="0" normalizeH="0" baseline="0" noProof="0">
              <a:ln>
                <a:noFill/>
              </a:ln>
              <a:solidFill>
                <a:schemeClr val="tx2"/>
              </a:solidFill>
              <a:effectLst/>
              <a:uLnTx/>
              <a:uFillTx/>
              <a:latin typeface="+mn-lt"/>
              <a:ea typeface="+mn-ea"/>
              <a:cs typeface="+mn-cs"/>
            </a:endParaRPr>
          </a:p>
        </p:txBody>
      </p:sp>
      <p:pic>
        <p:nvPicPr>
          <p:cNvPr id="2" name="Picture 1" descr="Logo&#10;&#10;Description automatically generated with medium confidence">
            <a:extLst>
              <a:ext uri="{FF2B5EF4-FFF2-40B4-BE49-F238E27FC236}">
                <a16:creationId xmlns:a16="http://schemas.microsoft.com/office/drawing/2014/main" id="{6F05B9AA-F112-09C8-85B8-3959E8821F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881" y="117399"/>
            <a:ext cx="1655753" cy="613073"/>
          </a:xfrm>
          <a:prstGeom prst="rect">
            <a:avLst/>
          </a:prstGeom>
        </p:spPr>
      </p:pic>
    </p:spTree>
    <p:extLst>
      <p:ext uri="{BB962C8B-B14F-4D97-AF65-F5344CB8AC3E}">
        <p14:creationId xmlns:p14="http://schemas.microsoft.com/office/powerpoint/2010/main" val="1192105534"/>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2">
    <p:bg>
      <p:bgPr>
        <a:solidFill>
          <a:schemeClr val="accent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4281309" y="3018343"/>
            <a:ext cx="4550283" cy="886192"/>
          </a:xfrm>
        </p:spPr>
        <p:txBody>
          <a:bodyPr wrap="square" anchor="b">
            <a:spAutoFit/>
          </a:bodyPr>
          <a:lstStyle>
            <a:lvl1pPr algn="l">
              <a:lnSpc>
                <a:spcPct val="90000"/>
              </a:lnSpc>
              <a:defRPr sz="3199" b="1" spc="-30" baseline="0">
                <a:solidFill>
                  <a:schemeClr val="tx2"/>
                </a:solidFill>
                <a:latin typeface="+mj-lt"/>
              </a:defRPr>
            </a:lvl1pPr>
          </a:lstStyle>
          <a:p>
            <a:r>
              <a:rPr lang="en-US"/>
              <a:t>Click to edit Master title style</a:t>
            </a:r>
            <a:endParaRPr lang="en-GB"/>
          </a:p>
        </p:txBody>
      </p:sp>
      <p:sp>
        <p:nvSpPr>
          <p:cNvPr id="3" name="Text Placeholder 2"/>
          <p:cNvSpPr>
            <a:spLocks noGrp="1"/>
          </p:cNvSpPr>
          <p:nvPr>
            <p:ph type="body" sz="quarter" idx="10"/>
          </p:nvPr>
        </p:nvSpPr>
        <p:spPr>
          <a:xfrm>
            <a:off x="4278974" y="4357207"/>
            <a:ext cx="4551538" cy="246093"/>
          </a:xfrm>
        </p:spPr>
        <p:txBody>
          <a:bodyPr wrap="square">
            <a:spAutoFit/>
          </a:bodyPr>
          <a:lstStyle>
            <a:lvl1pPr marL="0" marR="0" indent="0" algn="l" defTabSz="1088449" rtl="0" eaLnBrk="1" fontAlgn="base" latinLnBrk="0" hangingPunct="1">
              <a:lnSpc>
                <a:spcPct val="125000"/>
              </a:lnSpc>
              <a:spcBef>
                <a:spcPts val="0"/>
              </a:spcBef>
              <a:spcAft>
                <a:spcPts val="0"/>
              </a:spcAft>
              <a:buClrTx/>
              <a:buSzTx/>
              <a:buFontTx/>
              <a:buNone/>
              <a:tabLst/>
              <a:defRPr sz="1400" b="0">
                <a:solidFill>
                  <a:schemeClr val="tx2"/>
                </a:solidFill>
              </a:defRPr>
            </a:lvl1pPr>
          </a:lstStyle>
          <a:p>
            <a:pPr lvl="0"/>
            <a:r>
              <a:rPr lang="en-US"/>
              <a:t>Click to edit Master text styles</a:t>
            </a:r>
          </a:p>
        </p:txBody>
      </p:sp>
      <p:sp>
        <p:nvSpPr>
          <p:cNvPr id="7" name="TextBox 6"/>
          <p:cNvSpPr txBox="1"/>
          <p:nvPr/>
        </p:nvSpPr>
        <p:spPr>
          <a:xfrm>
            <a:off x="1012116" y="6197470"/>
            <a:ext cx="5211609" cy="258985"/>
          </a:xfrm>
          <a:prstGeom prst="rect">
            <a:avLst/>
          </a:prstGeom>
          <a:noFill/>
          <a:ln>
            <a:noFill/>
          </a:ln>
          <a:effectLst/>
        </p:spPr>
        <p:txBody>
          <a:bodyPr vert="horz" wrap="square" lIns="0" tIns="0" rIns="0" bIns="0" numCol="1" anchor="t" anchorCtr="0" compatLnSpc="1">
            <a:prstTxWarp prst="textNoShape">
              <a:avLst/>
            </a:prstTxWarp>
            <a:spAutoFit/>
          </a:bodyPr>
          <a:lstStyle/>
          <a:p>
            <a:pPr lvl="0" algn="l" rtl="0" fontAlgn="base">
              <a:lnSpc>
                <a:spcPct val="100000"/>
              </a:lnSpc>
              <a:spcBef>
                <a:spcPts val="0"/>
              </a:spcBef>
              <a:spcAft>
                <a:spcPts val="50"/>
              </a:spcAft>
            </a:pPr>
            <a:r>
              <a:rPr lang="en-US" sz="800" b="0">
                <a:solidFill>
                  <a:schemeClr val="tx2"/>
                </a:solidFill>
                <a:latin typeface="Amalia Medium" pitchFamily="34" charset="0"/>
                <a:ea typeface="+mn-ea"/>
                <a:cs typeface="+mn-cs"/>
              </a:rPr>
              <a:t>Confidential and proprietary</a:t>
            </a:r>
          </a:p>
          <a:p>
            <a:pPr lvl="0" algn="l" rtl="0" fontAlgn="base">
              <a:lnSpc>
                <a:spcPct val="100000"/>
              </a:lnSpc>
              <a:spcBef>
                <a:spcPts val="0"/>
              </a:spcBef>
              <a:spcAft>
                <a:spcPts val="0"/>
              </a:spcAft>
            </a:pPr>
            <a:r>
              <a:rPr lang="en-US" sz="800" b="0">
                <a:solidFill>
                  <a:schemeClr val="tx2"/>
                </a:solidFill>
                <a:latin typeface="+mn-lt"/>
                <a:ea typeface="+mn-ea"/>
                <a:cs typeface="+mn-cs"/>
              </a:rPr>
              <a:t>Any use of this material without specific permission of </a:t>
            </a:r>
            <a:r>
              <a:rPr lang="en-US" sz="800" b="0" err="1">
                <a:solidFill>
                  <a:schemeClr val="tx2"/>
                </a:solidFill>
                <a:latin typeface="+mn-lt"/>
                <a:ea typeface="+mn-ea"/>
                <a:cs typeface="+mn-cs"/>
              </a:rPr>
              <a:t>Raiffeisen</a:t>
            </a:r>
            <a:r>
              <a:rPr lang="en-US" sz="800" b="0">
                <a:solidFill>
                  <a:schemeClr val="tx2"/>
                </a:solidFill>
                <a:latin typeface="+mn-lt"/>
                <a:ea typeface="+mn-ea"/>
                <a:cs typeface="+mn-cs"/>
              </a:rPr>
              <a:t> Bank is strictly prohibited.</a:t>
            </a:r>
            <a:endParaRPr lang="en-GB" sz="800" b="0">
              <a:solidFill>
                <a:schemeClr val="tx2"/>
              </a:solidFill>
              <a:latin typeface="+mn-lt"/>
              <a:ea typeface="+mn-ea"/>
              <a:cs typeface="+mn-cs"/>
            </a:endParaRPr>
          </a:p>
        </p:txBody>
      </p:sp>
      <p:sp>
        <p:nvSpPr>
          <p:cNvPr id="8" name="Freeform 7"/>
          <p:cNvSpPr/>
          <p:nvPr/>
        </p:nvSpPr>
        <p:spPr>
          <a:xfrm>
            <a:off x="835484" y="1370405"/>
            <a:ext cx="2880330" cy="4115477"/>
          </a:xfrm>
          <a:custGeom>
            <a:avLst/>
            <a:gdLst>
              <a:gd name="connsiteX0" fmla="*/ 0 w 3498574"/>
              <a:gd name="connsiteY0" fmla="*/ 533873 h 5009322"/>
              <a:gd name="connsiteX1" fmla="*/ 1965108 w 3498574"/>
              <a:gd name="connsiteY1" fmla="*/ 2498981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53550 w 3498574"/>
              <a:gd name="connsiteY1" fmla="*/ 2482688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41992 w 3498574"/>
              <a:gd name="connsiteY1" fmla="*/ 2497200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465050 w 3509263"/>
              <a:gd name="connsiteY9" fmla="*/ 102231 h 5009322"/>
              <a:gd name="connsiteX10" fmla="*/ 0 w 3509263"/>
              <a:gd name="connsiteY10" fmla="*/ 538314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397553 w 3509263"/>
              <a:gd name="connsiteY9" fmla="*/ 157556 h 5009322"/>
              <a:gd name="connsiteX10" fmla="*/ 0 w 3509263"/>
              <a:gd name="connsiteY10" fmla="*/ 538314 h 5009322"/>
              <a:gd name="connsiteX0" fmla="*/ 0 w 3509263"/>
              <a:gd name="connsiteY0" fmla="*/ 865832 h 5336840"/>
              <a:gd name="connsiteX1" fmla="*/ 1952681 w 3509263"/>
              <a:gd name="connsiteY1" fmla="*/ 2824718 h 5336840"/>
              <a:gd name="connsiteX2" fmla="*/ 10689 w 3509263"/>
              <a:gd name="connsiteY2" fmla="*/ 4791607 h 5336840"/>
              <a:gd name="connsiteX3" fmla="*/ 430973 w 3509263"/>
              <a:gd name="connsiteY3" fmla="*/ 5234609 h 5336840"/>
              <a:gd name="connsiteX4" fmla="*/ 771743 w 3509263"/>
              <a:gd name="connsiteY4" fmla="*/ 5336840 h 5336840"/>
              <a:gd name="connsiteX5" fmla="*/ 1135231 w 3509263"/>
              <a:gd name="connsiteY5" fmla="*/ 5211891 h 5336840"/>
              <a:gd name="connsiteX6" fmla="*/ 3509263 w 3509263"/>
              <a:gd name="connsiteY6" fmla="*/ 2837858 h 5336840"/>
              <a:gd name="connsiteX7" fmla="*/ 1078436 w 3509263"/>
              <a:gd name="connsiteY7" fmla="*/ 418390 h 5336840"/>
              <a:gd name="connsiteX8" fmla="*/ 737666 w 3509263"/>
              <a:gd name="connsiteY8" fmla="*/ 327518 h 5336840"/>
              <a:gd name="connsiteX9" fmla="*/ 397553 w 3509263"/>
              <a:gd name="connsiteY9" fmla="*/ 485074 h 5336840"/>
              <a:gd name="connsiteX10" fmla="*/ 0 w 3509263"/>
              <a:gd name="connsiteY10" fmla="*/ 865832 h 5336840"/>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2840 h 5013848"/>
              <a:gd name="connsiteX1" fmla="*/ 1952681 w 3509263"/>
              <a:gd name="connsiteY1" fmla="*/ 2501726 h 5013848"/>
              <a:gd name="connsiteX2" fmla="*/ 10689 w 3509263"/>
              <a:gd name="connsiteY2" fmla="*/ 4468615 h 5013848"/>
              <a:gd name="connsiteX3" fmla="*/ 430973 w 3509263"/>
              <a:gd name="connsiteY3" fmla="*/ 4911617 h 5013848"/>
              <a:gd name="connsiteX4" fmla="*/ 771743 w 3509263"/>
              <a:gd name="connsiteY4" fmla="*/ 5013848 h 5013848"/>
              <a:gd name="connsiteX5" fmla="*/ 1135231 w 3509263"/>
              <a:gd name="connsiteY5" fmla="*/ 4888899 h 5013848"/>
              <a:gd name="connsiteX6" fmla="*/ 3509263 w 3509263"/>
              <a:gd name="connsiteY6" fmla="*/ 2514866 h 5013848"/>
              <a:gd name="connsiteX7" fmla="*/ 1117296 w 3509263"/>
              <a:gd name="connsiteY7" fmla="*/ 134923 h 5013848"/>
              <a:gd name="connsiteX8" fmla="*/ 737666 w 3509263"/>
              <a:gd name="connsiteY8" fmla="*/ 4526 h 5013848"/>
              <a:gd name="connsiteX9" fmla="*/ 397553 w 3509263"/>
              <a:gd name="connsiteY9" fmla="*/ 162082 h 5013848"/>
              <a:gd name="connsiteX10" fmla="*/ 0 w 3509263"/>
              <a:gd name="connsiteY10" fmla="*/ 542840 h 5013848"/>
              <a:gd name="connsiteX0" fmla="*/ 0 w 3509263"/>
              <a:gd name="connsiteY0" fmla="*/ 526104 h 4997112"/>
              <a:gd name="connsiteX1" fmla="*/ 1952681 w 3509263"/>
              <a:gd name="connsiteY1" fmla="*/ 2484990 h 4997112"/>
              <a:gd name="connsiteX2" fmla="*/ 10689 w 3509263"/>
              <a:gd name="connsiteY2" fmla="*/ 4451879 h 4997112"/>
              <a:gd name="connsiteX3" fmla="*/ 430973 w 3509263"/>
              <a:gd name="connsiteY3" fmla="*/ 4894881 h 4997112"/>
              <a:gd name="connsiteX4" fmla="*/ 771743 w 3509263"/>
              <a:gd name="connsiteY4" fmla="*/ 4997112 h 4997112"/>
              <a:gd name="connsiteX5" fmla="*/ 1135231 w 3509263"/>
              <a:gd name="connsiteY5" fmla="*/ 4872163 h 4997112"/>
              <a:gd name="connsiteX6" fmla="*/ 3509263 w 3509263"/>
              <a:gd name="connsiteY6" fmla="*/ 2498130 h 4997112"/>
              <a:gd name="connsiteX7" fmla="*/ 1117296 w 3509263"/>
              <a:gd name="connsiteY7" fmla="*/ 118187 h 4997112"/>
              <a:gd name="connsiteX8" fmla="*/ 753426 w 3509263"/>
              <a:gd name="connsiteY8" fmla="*/ 4526 h 4997112"/>
              <a:gd name="connsiteX9" fmla="*/ 397553 w 3509263"/>
              <a:gd name="connsiteY9" fmla="*/ 145346 h 4997112"/>
              <a:gd name="connsiteX10" fmla="*/ 0 w 3509263"/>
              <a:gd name="connsiteY10" fmla="*/ 526104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64742 w 3500203"/>
              <a:gd name="connsiteY1" fmla="*/ 25023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5110 w 3505313"/>
              <a:gd name="connsiteY0" fmla="*/ 531610 h 4997112"/>
              <a:gd name="connsiteX1" fmla="*/ 1969852 w 3505313"/>
              <a:gd name="connsiteY1" fmla="*/ 2502390 h 4997112"/>
              <a:gd name="connsiteX2" fmla="*/ 0 w 3505313"/>
              <a:gd name="connsiteY2" fmla="*/ 4481321 h 4997112"/>
              <a:gd name="connsiteX3" fmla="*/ 427023 w 3505313"/>
              <a:gd name="connsiteY3" fmla="*/ 4894881 h 4997112"/>
              <a:gd name="connsiteX4" fmla="*/ 767793 w 3505313"/>
              <a:gd name="connsiteY4" fmla="*/ 4997112 h 4997112"/>
              <a:gd name="connsiteX5" fmla="*/ 1131281 w 3505313"/>
              <a:gd name="connsiteY5" fmla="*/ 4872163 h 4997112"/>
              <a:gd name="connsiteX6" fmla="*/ 3505313 w 3505313"/>
              <a:gd name="connsiteY6" fmla="*/ 2498130 h 4997112"/>
              <a:gd name="connsiteX7" fmla="*/ 1113346 w 3505313"/>
              <a:gd name="connsiteY7" fmla="*/ 118187 h 4997112"/>
              <a:gd name="connsiteX8" fmla="*/ 749476 w 3505313"/>
              <a:gd name="connsiteY8" fmla="*/ 4526 h 4997112"/>
              <a:gd name="connsiteX9" fmla="*/ 393603 w 3505313"/>
              <a:gd name="connsiteY9" fmla="*/ 145346 h 4997112"/>
              <a:gd name="connsiteX10" fmla="*/ 5110 w 3505313"/>
              <a:gd name="connsiteY10" fmla="*/ 531610 h 4997112"/>
              <a:gd name="connsiteX0" fmla="*/ 5110 w 3505313"/>
              <a:gd name="connsiteY0" fmla="*/ 531610 h 5288660"/>
              <a:gd name="connsiteX1" fmla="*/ 1969852 w 3505313"/>
              <a:gd name="connsiteY1" fmla="*/ 2502390 h 5288660"/>
              <a:gd name="connsiteX2" fmla="*/ 0 w 3505313"/>
              <a:gd name="connsiteY2" fmla="*/ 4481321 h 5288660"/>
              <a:gd name="connsiteX3" fmla="*/ 427023 w 3505313"/>
              <a:gd name="connsiteY3" fmla="*/ 4894881 h 5288660"/>
              <a:gd name="connsiteX4" fmla="*/ 767793 w 3505313"/>
              <a:gd name="connsiteY4" fmla="*/ 4997112 h 5288660"/>
              <a:gd name="connsiteX5" fmla="*/ 1131281 w 3505313"/>
              <a:gd name="connsiteY5" fmla="*/ 4872163 h 5288660"/>
              <a:gd name="connsiteX6" fmla="*/ 3505313 w 3505313"/>
              <a:gd name="connsiteY6" fmla="*/ 2498130 h 5288660"/>
              <a:gd name="connsiteX7" fmla="*/ 1113346 w 3505313"/>
              <a:gd name="connsiteY7" fmla="*/ 118187 h 5288660"/>
              <a:gd name="connsiteX8" fmla="*/ 749476 w 3505313"/>
              <a:gd name="connsiteY8" fmla="*/ 4526 h 5288660"/>
              <a:gd name="connsiteX9" fmla="*/ 393603 w 3505313"/>
              <a:gd name="connsiteY9" fmla="*/ 145346 h 5288660"/>
              <a:gd name="connsiteX10" fmla="*/ 5110 w 3505313"/>
              <a:gd name="connsiteY10" fmla="*/ 531610 h 5288660"/>
              <a:gd name="connsiteX0" fmla="*/ 5110 w 3505313"/>
              <a:gd name="connsiteY0" fmla="*/ 531610 h 5000898"/>
              <a:gd name="connsiteX1" fmla="*/ 1969852 w 3505313"/>
              <a:gd name="connsiteY1" fmla="*/ 2502390 h 5000898"/>
              <a:gd name="connsiteX2" fmla="*/ 0 w 3505313"/>
              <a:gd name="connsiteY2" fmla="*/ 4481321 h 5000898"/>
              <a:gd name="connsiteX3" fmla="*/ 427023 w 3505313"/>
              <a:gd name="connsiteY3" fmla="*/ 4894881 h 5000898"/>
              <a:gd name="connsiteX4" fmla="*/ 767793 w 3505313"/>
              <a:gd name="connsiteY4" fmla="*/ 4997112 h 5000898"/>
              <a:gd name="connsiteX5" fmla="*/ 1131281 w 3505313"/>
              <a:gd name="connsiteY5" fmla="*/ 4872163 h 5000898"/>
              <a:gd name="connsiteX6" fmla="*/ 3505313 w 3505313"/>
              <a:gd name="connsiteY6" fmla="*/ 2498130 h 5000898"/>
              <a:gd name="connsiteX7" fmla="*/ 1113346 w 3505313"/>
              <a:gd name="connsiteY7" fmla="*/ 118187 h 5000898"/>
              <a:gd name="connsiteX8" fmla="*/ 749476 w 3505313"/>
              <a:gd name="connsiteY8" fmla="*/ 4526 h 5000898"/>
              <a:gd name="connsiteX9" fmla="*/ 393603 w 3505313"/>
              <a:gd name="connsiteY9" fmla="*/ 145346 h 5000898"/>
              <a:gd name="connsiteX10" fmla="*/ 5110 w 3505313"/>
              <a:gd name="connsiteY10" fmla="*/ 531610 h 5000898"/>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29652 h 5005303"/>
              <a:gd name="connsiteX1" fmla="*/ 1969852 w 3505313"/>
              <a:gd name="connsiteY1" fmla="*/ 2500432 h 5005303"/>
              <a:gd name="connsiteX2" fmla="*/ 0 w 3505313"/>
              <a:gd name="connsiteY2" fmla="*/ 4479363 h 5005303"/>
              <a:gd name="connsiteX3" fmla="*/ 427023 w 3505313"/>
              <a:gd name="connsiteY3" fmla="*/ 4892923 h 5005303"/>
              <a:gd name="connsiteX4" fmla="*/ 787503 w 3505313"/>
              <a:gd name="connsiteY4" fmla="*/ 5001517 h 5005303"/>
              <a:gd name="connsiteX5" fmla="*/ 1131281 w 3505313"/>
              <a:gd name="connsiteY5" fmla="*/ 4870205 h 5005303"/>
              <a:gd name="connsiteX6" fmla="*/ 3505313 w 3505313"/>
              <a:gd name="connsiteY6" fmla="*/ 2496172 h 5005303"/>
              <a:gd name="connsiteX7" fmla="*/ 1160106 w 3505313"/>
              <a:gd name="connsiteY7" fmla="*/ 158794 h 5005303"/>
              <a:gd name="connsiteX8" fmla="*/ 749476 w 3505313"/>
              <a:gd name="connsiteY8" fmla="*/ 2568 h 5005303"/>
              <a:gd name="connsiteX9" fmla="*/ 393603 w 3505313"/>
              <a:gd name="connsiteY9" fmla="*/ 143388 h 5005303"/>
              <a:gd name="connsiteX10" fmla="*/ 5110 w 3505313"/>
              <a:gd name="connsiteY10" fmla="*/ 529652 h 5005303"/>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416 h 5008067"/>
              <a:gd name="connsiteX1" fmla="*/ 1969852 w 3505313"/>
              <a:gd name="connsiteY1" fmla="*/ 2503196 h 5008067"/>
              <a:gd name="connsiteX2" fmla="*/ 0 w 3505313"/>
              <a:gd name="connsiteY2" fmla="*/ 4482127 h 5008067"/>
              <a:gd name="connsiteX3" fmla="*/ 427023 w 3505313"/>
              <a:gd name="connsiteY3" fmla="*/ 4895687 h 5008067"/>
              <a:gd name="connsiteX4" fmla="*/ 787503 w 3505313"/>
              <a:gd name="connsiteY4" fmla="*/ 5004281 h 5008067"/>
              <a:gd name="connsiteX5" fmla="*/ 1131281 w 3505313"/>
              <a:gd name="connsiteY5" fmla="*/ 4872969 h 5008067"/>
              <a:gd name="connsiteX6" fmla="*/ 3505313 w 3505313"/>
              <a:gd name="connsiteY6" fmla="*/ 2498936 h 5008067"/>
              <a:gd name="connsiteX7" fmla="*/ 1160106 w 3505313"/>
              <a:gd name="connsiteY7" fmla="*/ 161558 h 5008067"/>
              <a:gd name="connsiteX8" fmla="*/ 796836 w 3505313"/>
              <a:gd name="connsiteY8" fmla="*/ 2318 h 5008067"/>
              <a:gd name="connsiteX9" fmla="*/ 393603 w 3505313"/>
              <a:gd name="connsiteY9" fmla="*/ 146152 h 5008067"/>
              <a:gd name="connsiteX10" fmla="*/ 5110 w 3505313"/>
              <a:gd name="connsiteY10" fmla="*/ 532416 h 500806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5313" h="5008317">
                <a:moveTo>
                  <a:pt x="5110" y="532666"/>
                </a:moveTo>
                <a:lnTo>
                  <a:pt x="1969852" y="2503446"/>
                </a:lnTo>
                <a:lnTo>
                  <a:pt x="0" y="4482377"/>
                </a:lnTo>
                <a:lnTo>
                  <a:pt x="427023" y="4895937"/>
                </a:lnTo>
                <a:cubicBezTo>
                  <a:pt x="510281" y="4969426"/>
                  <a:pt x="670127" y="5008317"/>
                  <a:pt x="787503" y="5004531"/>
                </a:cubicBezTo>
                <a:cubicBezTo>
                  <a:pt x="904879" y="5000745"/>
                  <a:pt x="1004011" y="4978861"/>
                  <a:pt x="1131281" y="4873219"/>
                </a:cubicBezTo>
                <a:lnTo>
                  <a:pt x="3505313" y="2499186"/>
                </a:lnTo>
                <a:lnTo>
                  <a:pt x="1160106" y="161808"/>
                </a:lnTo>
                <a:cubicBezTo>
                  <a:pt x="1068649" y="89635"/>
                  <a:pt x="968345" y="5136"/>
                  <a:pt x="796836" y="2568"/>
                </a:cubicBezTo>
                <a:cubicBezTo>
                  <a:pt x="625327" y="0"/>
                  <a:pt x="475789" y="68559"/>
                  <a:pt x="393603" y="146402"/>
                </a:cubicBezTo>
                <a:lnTo>
                  <a:pt x="5110" y="532666"/>
                </a:lnTo>
                <a:close/>
              </a:path>
            </a:pathLst>
          </a:cu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10" name="Freeform 9"/>
          <p:cNvSpPr/>
          <p:nvPr/>
        </p:nvSpPr>
        <p:spPr>
          <a:xfrm flipH="1">
            <a:off x="9160275" y="1037703"/>
            <a:ext cx="1627149" cy="2324900"/>
          </a:xfrm>
          <a:custGeom>
            <a:avLst/>
            <a:gdLst>
              <a:gd name="connsiteX0" fmla="*/ 0 w 3498574"/>
              <a:gd name="connsiteY0" fmla="*/ 533873 h 5009322"/>
              <a:gd name="connsiteX1" fmla="*/ 1965108 w 3498574"/>
              <a:gd name="connsiteY1" fmla="*/ 2498981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53550 w 3498574"/>
              <a:gd name="connsiteY1" fmla="*/ 2482688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41992 w 3498574"/>
              <a:gd name="connsiteY1" fmla="*/ 2497200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465050 w 3509263"/>
              <a:gd name="connsiteY9" fmla="*/ 102231 h 5009322"/>
              <a:gd name="connsiteX10" fmla="*/ 0 w 3509263"/>
              <a:gd name="connsiteY10" fmla="*/ 538314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397553 w 3509263"/>
              <a:gd name="connsiteY9" fmla="*/ 157556 h 5009322"/>
              <a:gd name="connsiteX10" fmla="*/ 0 w 3509263"/>
              <a:gd name="connsiteY10" fmla="*/ 538314 h 5009322"/>
              <a:gd name="connsiteX0" fmla="*/ 0 w 3509263"/>
              <a:gd name="connsiteY0" fmla="*/ 865832 h 5336840"/>
              <a:gd name="connsiteX1" fmla="*/ 1952681 w 3509263"/>
              <a:gd name="connsiteY1" fmla="*/ 2824718 h 5336840"/>
              <a:gd name="connsiteX2" fmla="*/ 10689 w 3509263"/>
              <a:gd name="connsiteY2" fmla="*/ 4791607 h 5336840"/>
              <a:gd name="connsiteX3" fmla="*/ 430973 w 3509263"/>
              <a:gd name="connsiteY3" fmla="*/ 5234609 h 5336840"/>
              <a:gd name="connsiteX4" fmla="*/ 771743 w 3509263"/>
              <a:gd name="connsiteY4" fmla="*/ 5336840 h 5336840"/>
              <a:gd name="connsiteX5" fmla="*/ 1135231 w 3509263"/>
              <a:gd name="connsiteY5" fmla="*/ 5211891 h 5336840"/>
              <a:gd name="connsiteX6" fmla="*/ 3509263 w 3509263"/>
              <a:gd name="connsiteY6" fmla="*/ 2837858 h 5336840"/>
              <a:gd name="connsiteX7" fmla="*/ 1078436 w 3509263"/>
              <a:gd name="connsiteY7" fmla="*/ 418390 h 5336840"/>
              <a:gd name="connsiteX8" fmla="*/ 737666 w 3509263"/>
              <a:gd name="connsiteY8" fmla="*/ 327518 h 5336840"/>
              <a:gd name="connsiteX9" fmla="*/ 397553 w 3509263"/>
              <a:gd name="connsiteY9" fmla="*/ 485074 h 5336840"/>
              <a:gd name="connsiteX10" fmla="*/ 0 w 3509263"/>
              <a:gd name="connsiteY10" fmla="*/ 865832 h 5336840"/>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2840 h 5013848"/>
              <a:gd name="connsiteX1" fmla="*/ 1952681 w 3509263"/>
              <a:gd name="connsiteY1" fmla="*/ 2501726 h 5013848"/>
              <a:gd name="connsiteX2" fmla="*/ 10689 w 3509263"/>
              <a:gd name="connsiteY2" fmla="*/ 4468615 h 5013848"/>
              <a:gd name="connsiteX3" fmla="*/ 430973 w 3509263"/>
              <a:gd name="connsiteY3" fmla="*/ 4911617 h 5013848"/>
              <a:gd name="connsiteX4" fmla="*/ 771743 w 3509263"/>
              <a:gd name="connsiteY4" fmla="*/ 5013848 h 5013848"/>
              <a:gd name="connsiteX5" fmla="*/ 1135231 w 3509263"/>
              <a:gd name="connsiteY5" fmla="*/ 4888899 h 5013848"/>
              <a:gd name="connsiteX6" fmla="*/ 3509263 w 3509263"/>
              <a:gd name="connsiteY6" fmla="*/ 2514866 h 5013848"/>
              <a:gd name="connsiteX7" fmla="*/ 1117296 w 3509263"/>
              <a:gd name="connsiteY7" fmla="*/ 134923 h 5013848"/>
              <a:gd name="connsiteX8" fmla="*/ 737666 w 3509263"/>
              <a:gd name="connsiteY8" fmla="*/ 4526 h 5013848"/>
              <a:gd name="connsiteX9" fmla="*/ 397553 w 3509263"/>
              <a:gd name="connsiteY9" fmla="*/ 162082 h 5013848"/>
              <a:gd name="connsiteX10" fmla="*/ 0 w 3509263"/>
              <a:gd name="connsiteY10" fmla="*/ 542840 h 5013848"/>
              <a:gd name="connsiteX0" fmla="*/ 0 w 3509263"/>
              <a:gd name="connsiteY0" fmla="*/ 526104 h 4997112"/>
              <a:gd name="connsiteX1" fmla="*/ 1952681 w 3509263"/>
              <a:gd name="connsiteY1" fmla="*/ 2484990 h 4997112"/>
              <a:gd name="connsiteX2" fmla="*/ 10689 w 3509263"/>
              <a:gd name="connsiteY2" fmla="*/ 4451879 h 4997112"/>
              <a:gd name="connsiteX3" fmla="*/ 430973 w 3509263"/>
              <a:gd name="connsiteY3" fmla="*/ 4894881 h 4997112"/>
              <a:gd name="connsiteX4" fmla="*/ 771743 w 3509263"/>
              <a:gd name="connsiteY4" fmla="*/ 4997112 h 4997112"/>
              <a:gd name="connsiteX5" fmla="*/ 1135231 w 3509263"/>
              <a:gd name="connsiteY5" fmla="*/ 4872163 h 4997112"/>
              <a:gd name="connsiteX6" fmla="*/ 3509263 w 3509263"/>
              <a:gd name="connsiteY6" fmla="*/ 2498130 h 4997112"/>
              <a:gd name="connsiteX7" fmla="*/ 1117296 w 3509263"/>
              <a:gd name="connsiteY7" fmla="*/ 118187 h 4997112"/>
              <a:gd name="connsiteX8" fmla="*/ 753426 w 3509263"/>
              <a:gd name="connsiteY8" fmla="*/ 4526 h 4997112"/>
              <a:gd name="connsiteX9" fmla="*/ 397553 w 3509263"/>
              <a:gd name="connsiteY9" fmla="*/ 145346 h 4997112"/>
              <a:gd name="connsiteX10" fmla="*/ 0 w 3509263"/>
              <a:gd name="connsiteY10" fmla="*/ 526104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64742 w 3500203"/>
              <a:gd name="connsiteY1" fmla="*/ 25023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5110 w 3505313"/>
              <a:gd name="connsiteY0" fmla="*/ 531610 h 4997112"/>
              <a:gd name="connsiteX1" fmla="*/ 1969852 w 3505313"/>
              <a:gd name="connsiteY1" fmla="*/ 2502390 h 4997112"/>
              <a:gd name="connsiteX2" fmla="*/ 0 w 3505313"/>
              <a:gd name="connsiteY2" fmla="*/ 4481321 h 4997112"/>
              <a:gd name="connsiteX3" fmla="*/ 427023 w 3505313"/>
              <a:gd name="connsiteY3" fmla="*/ 4894881 h 4997112"/>
              <a:gd name="connsiteX4" fmla="*/ 767793 w 3505313"/>
              <a:gd name="connsiteY4" fmla="*/ 4997112 h 4997112"/>
              <a:gd name="connsiteX5" fmla="*/ 1131281 w 3505313"/>
              <a:gd name="connsiteY5" fmla="*/ 4872163 h 4997112"/>
              <a:gd name="connsiteX6" fmla="*/ 3505313 w 3505313"/>
              <a:gd name="connsiteY6" fmla="*/ 2498130 h 4997112"/>
              <a:gd name="connsiteX7" fmla="*/ 1113346 w 3505313"/>
              <a:gd name="connsiteY7" fmla="*/ 118187 h 4997112"/>
              <a:gd name="connsiteX8" fmla="*/ 749476 w 3505313"/>
              <a:gd name="connsiteY8" fmla="*/ 4526 h 4997112"/>
              <a:gd name="connsiteX9" fmla="*/ 393603 w 3505313"/>
              <a:gd name="connsiteY9" fmla="*/ 145346 h 4997112"/>
              <a:gd name="connsiteX10" fmla="*/ 5110 w 3505313"/>
              <a:gd name="connsiteY10" fmla="*/ 531610 h 4997112"/>
              <a:gd name="connsiteX0" fmla="*/ 5110 w 3505313"/>
              <a:gd name="connsiteY0" fmla="*/ 531610 h 5288660"/>
              <a:gd name="connsiteX1" fmla="*/ 1969852 w 3505313"/>
              <a:gd name="connsiteY1" fmla="*/ 2502390 h 5288660"/>
              <a:gd name="connsiteX2" fmla="*/ 0 w 3505313"/>
              <a:gd name="connsiteY2" fmla="*/ 4481321 h 5288660"/>
              <a:gd name="connsiteX3" fmla="*/ 427023 w 3505313"/>
              <a:gd name="connsiteY3" fmla="*/ 4894881 h 5288660"/>
              <a:gd name="connsiteX4" fmla="*/ 767793 w 3505313"/>
              <a:gd name="connsiteY4" fmla="*/ 4997112 h 5288660"/>
              <a:gd name="connsiteX5" fmla="*/ 1131281 w 3505313"/>
              <a:gd name="connsiteY5" fmla="*/ 4872163 h 5288660"/>
              <a:gd name="connsiteX6" fmla="*/ 3505313 w 3505313"/>
              <a:gd name="connsiteY6" fmla="*/ 2498130 h 5288660"/>
              <a:gd name="connsiteX7" fmla="*/ 1113346 w 3505313"/>
              <a:gd name="connsiteY7" fmla="*/ 118187 h 5288660"/>
              <a:gd name="connsiteX8" fmla="*/ 749476 w 3505313"/>
              <a:gd name="connsiteY8" fmla="*/ 4526 h 5288660"/>
              <a:gd name="connsiteX9" fmla="*/ 393603 w 3505313"/>
              <a:gd name="connsiteY9" fmla="*/ 145346 h 5288660"/>
              <a:gd name="connsiteX10" fmla="*/ 5110 w 3505313"/>
              <a:gd name="connsiteY10" fmla="*/ 531610 h 5288660"/>
              <a:gd name="connsiteX0" fmla="*/ 5110 w 3505313"/>
              <a:gd name="connsiteY0" fmla="*/ 531610 h 5000898"/>
              <a:gd name="connsiteX1" fmla="*/ 1969852 w 3505313"/>
              <a:gd name="connsiteY1" fmla="*/ 2502390 h 5000898"/>
              <a:gd name="connsiteX2" fmla="*/ 0 w 3505313"/>
              <a:gd name="connsiteY2" fmla="*/ 4481321 h 5000898"/>
              <a:gd name="connsiteX3" fmla="*/ 427023 w 3505313"/>
              <a:gd name="connsiteY3" fmla="*/ 4894881 h 5000898"/>
              <a:gd name="connsiteX4" fmla="*/ 767793 w 3505313"/>
              <a:gd name="connsiteY4" fmla="*/ 4997112 h 5000898"/>
              <a:gd name="connsiteX5" fmla="*/ 1131281 w 3505313"/>
              <a:gd name="connsiteY5" fmla="*/ 4872163 h 5000898"/>
              <a:gd name="connsiteX6" fmla="*/ 3505313 w 3505313"/>
              <a:gd name="connsiteY6" fmla="*/ 2498130 h 5000898"/>
              <a:gd name="connsiteX7" fmla="*/ 1113346 w 3505313"/>
              <a:gd name="connsiteY7" fmla="*/ 118187 h 5000898"/>
              <a:gd name="connsiteX8" fmla="*/ 749476 w 3505313"/>
              <a:gd name="connsiteY8" fmla="*/ 4526 h 5000898"/>
              <a:gd name="connsiteX9" fmla="*/ 393603 w 3505313"/>
              <a:gd name="connsiteY9" fmla="*/ 145346 h 5000898"/>
              <a:gd name="connsiteX10" fmla="*/ 5110 w 3505313"/>
              <a:gd name="connsiteY10" fmla="*/ 531610 h 5000898"/>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29652 h 5005303"/>
              <a:gd name="connsiteX1" fmla="*/ 1969852 w 3505313"/>
              <a:gd name="connsiteY1" fmla="*/ 2500432 h 5005303"/>
              <a:gd name="connsiteX2" fmla="*/ 0 w 3505313"/>
              <a:gd name="connsiteY2" fmla="*/ 4479363 h 5005303"/>
              <a:gd name="connsiteX3" fmla="*/ 427023 w 3505313"/>
              <a:gd name="connsiteY3" fmla="*/ 4892923 h 5005303"/>
              <a:gd name="connsiteX4" fmla="*/ 787503 w 3505313"/>
              <a:gd name="connsiteY4" fmla="*/ 5001517 h 5005303"/>
              <a:gd name="connsiteX5" fmla="*/ 1131281 w 3505313"/>
              <a:gd name="connsiteY5" fmla="*/ 4870205 h 5005303"/>
              <a:gd name="connsiteX6" fmla="*/ 3505313 w 3505313"/>
              <a:gd name="connsiteY6" fmla="*/ 2496172 h 5005303"/>
              <a:gd name="connsiteX7" fmla="*/ 1160106 w 3505313"/>
              <a:gd name="connsiteY7" fmla="*/ 158794 h 5005303"/>
              <a:gd name="connsiteX8" fmla="*/ 749476 w 3505313"/>
              <a:gd name="connsiteY8" fmla="*/ 2568 h 5005303"/>
              <a:gd name="connsiteX9" fmla="*/ 393603 w 3505313"/>
              <a:gd name="connsiteY9" fmla="*/ 143388 h 5005303"/>
              <a:gd name="connsiteX10" fmla="*/ 5110 w 3505313"/>
              <a:gd name="connsiteY10" fmla="*/ 529652 h 5005303"/>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416 h 5008067"/>
              <a:gd name="connsiteX1" fmla="*/ 1969852 w 3505313"/>
              <a:gd name="connsiteY1" fmla="*/ 2503196 h 5008067"/>
              <a:gd name="connsiteX2" fmla="*/ 0 w 3505313"/>
              <a:gd name="connsiteY2" fmla="*/ 4482127 h 5008067"/>
              <a:gd name="connsiteX3" fmla="*/ 427023 w 3505313"/>
              <a:gd name="connsiteY3" fmla="*/ 4895687 h 5008067"/>
              <a:gd name="connsiteX4" fmla="*/ 787503 w 3505313"/>
              <a:gd name="connsiteY4" fmla="*/ 5004281 h 5008067"/>
              <a:gd name="connsiteX5" fmla="*/ 1131281 w 3505313"/>
              <a:gd name="connsiteY5" fmla="*/ 4872969 h 5008067"/>
              <a:gd name="connsiteX6" fmla="*/ 3505313 w 3505313"/>
              <a:gd name="connsiteY6" fmla="*/ 2498936 h 5008067"/>
              <a:gd name="connsiteX7" fmla="*/ 1160106 w 3505313"/>
              <a:gd name="connsiteY7" fmla="*/ 161558 h 5008067"/>
              <a:gd name="connsiteX8" fmla="*/ 796836 w 3505313"/>
              <a:gd name="connsiteY8" fmla="*/ 2318 h 5008067"/>
              <a:gd name="connsiteX9" fmla="*/ 393603 w 3505313"/>
              <a:gd name="connsiteY9" fmla="*/ 146152 h 5008067"/>
              <a:gd name="connsiteX10" fmla="*/ 5110 w 3505313"/>
              <a:gd name="connsiteY10" fmla="*/ 532416 h 500806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5313" h="5008317">
                <a:moveTo>
                  <a:pt x="5110" y="532666"/>
                </a:moveTo>
                <a:lnTo>
                  <a:pt x="1969852" y="2503446"/>
                </a:lnTo>
                <a:lnTo>
                  <a:pt x="0" y="4482377"/>
                </a:lnTo>
                <a:lnTo>
                  <a:pt x="427023" y="4895937"/>
                </a:lnTo>
                <a:cubicBezTo>
                  <a:pt x="510281" y="4969426"/>
                  <a:pt x="670127" y="5008317"/>
                  <a:pt x="787503" y="5004531"/>
                </a:cubicBezTo>
                <a:cubicBezTo>
                  <a:pt x="904879" y="5000745"/>
                  <a:pt x="1004011" y="4978861"/>
                  <a:pt x="1131281" y="4873219"/>
                </a:cubicBezTo>
                <a:lnTo>
                  <a:pt x="3505313" y="2499186"/>
                </a:lnTo>
                <a:lnTo>
                  <a:pt x="1160106" y="161808"/>
                </a:lnTo>
                <a:cubicBezTo>
                  <a:pt x="1068649" y="89635"/>
                  <a:pt x="968345" y="5136"/>
                  <a:pt x="796836" y="2568"/>
                </a:cubicBezTo>
                <a:cubicBezTo>
                  <a:pt x="625327" y="0"/>
                  <a:pt x="475789" y="68559"/>
                  <a:pt x="393603" y="146402"/>
                </a:cubicBezTo>
                <a:lnTo>
                  <a:pt x="5110" y="53266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pic>
        <p:nvPicPr>
          <p:cNvPr id="4" name="Picture 3" descr="BlackLogo.png">
            <a:extLst>
              <a:ext uri="{FF2B5EF4-FFF2-40B4-BE49-F238E27FC236}">
                <a16:creationId xmlns:a16="http://schemas.microsoft.com/office/drawing/2014/main" id="{869DBAC2-5478-F694-E417-59154DEAC396}"/>
              </a:ext>
            </a:extLst>
          </p:cNvPr>
          <p:cNvPicPr>
            <a:picLocks noChangeAspect="1"/>
          </p:cNvPicPr>
          <p:nvPr/>
        </p:nvPicPr>
        <p:blipFill>
          <a:blip r:embed="rId2" cstate="print"/>
          <a:stretch>
            <a:fillRect/>
          </a:stretch>
        </p:blipFill>
        <p:spPr>
          <a:xfrm>
            <a:off x="336860" y="261381"/>
            <a:ext cx="1326436" cy="333971"/>
          </a:xfrm>
          <a:prstGeom prst="rect">
            <a:avLst/>
          </a:prstGeom>
        </p:spPr>
      </p:pic>
    </p:spTree>
    <p:extLst>
      <p:ext uri="{BB962C8B-B14F-4D97-AF65-F5344CB8AC3E}">
        <p14:creationId xmlns:p14="http://schemas.microsoft.com/office/powerpoint/2010/main" val="2805431537"/>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3 Columns Content">
    <p:bg>
      <p:bgPr>
        <a:solidFill>
          <a:srgbClr val="FFD403"/>
        </a:solidFill>
        <a:effectLst/>
      </p:bgPr>
    </p:bg>
    <p:spTree>
      <p:nvGrpSpPr>
        <p:cNvPr id="1" name=""/>
        <p:cNvGrpSpPr/>
        <p:nvPr/>
      </p:nvGrpSpPr>
      <p:grpSpPr>
        <a:xfrm>
          <a:off x="0" y="0"/>
          <a:ext cx="0" cy="0"/>
          <a:chOff x="0" y="0"/>
          <a:chExt cx="0" cy="0"/>
        </a:xfrm>
      </p:grpSpPr>
      <p:sp>
        <p:nvSpPr>
          <p:cNvPr id="22" name="Freeform 21"/>
          <p:cNvSpPr/>
          <p:nvPr/>
        </p:nvSpPr>
        <p:spPr>
          <a:xfrm>
            <a:off x="2885281" y="0"/>
            <a:ext cx="5996202" cy="6859740"/>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7764" h="6861328">
                <a:moveTo>
                  <a:pt x="0" y="6859588"/>
                </a:moveTo>
                <a:lnTo>
                  <a:pt x="5575577" y="6861328"/>
                </a:lnTo>
                <a:lnTo>
                  <a:pt x="5887032" y="6547210"/>
                </a:lnTo>
                <a:cubicBezTo>
                  <a:pt x="5953972" y="6480608"/>
                  <a:pt x="5993452" y="6394128"/>
                  <a:pt x="5993513" y="6344898"/>
                </a:cubicBezTo>
                <a:cubicBezTo>
                  <a:pt x="5991738" y="6046753"/>
                  <a:pt x="5997764" y="298145"/>
                  <a:pt x="5995989" y="0"/>
                </a:cubicBezTo>
                <a:lnTo>
                  <a:pt x="1" y="0"/>
                </a:lnTo>
                <a:cubicBezTo>
                  <a:pt x="1" y="2286529"/>
                  <a:pt x="0" y="4573059"/>
                  <a:pt x="0" y="6859588"/>
                </a:cubicBez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21" name="Freeform 20"/>
          <p:cNvSpPr/>
          <p:nvPr/>
        </p:nvSpPr>
        <p:spPr>
          <a:xfrm>
            <a:off x="0" y="0"/>
            <a:ext cx="5996202" cy="6859740"/>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7764" h="6861328">
                <a:moveTo>
                  <a:pt x="0" y="6859588"/>
                </a:moveTo>
                <a:lnTo>
                  <a:pt x="5575577" y="6861328"/>
                </a:lnTo>
                <a:lnTo>
                  <a:pt x="5887032" y="6547210"/>
                </a:lnTo>
                <a:cubicBezTo>
                  <a:pt x="5953972" y="6480608"/>
                  <a:pt x="5993452" y="6394128"/>
                  <a:pt x="5993513" y="6344898"/>
                </a:cubicBezTo>
                <a:cubicBezTo>
                  <a:pt x="5991738" y="6046753"/>
                  <a:pt x="5997764" y="298145"/>
                  <a:pt x="5995989" y="0"/>
                </a:cubicBezTo>
                <a:lnTo>
                  <a:pt x="1" y="0"/>
                </a:lnTo>
                <a:cubicBezTo>
                  <a:pt x="1" y="2286529"/>
                  <a:pt x="0" y="4573059"/>
                  <a:pt x="0" y="6859588"/>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6" name="Content Placeholder 5"/>
          <p:cNvSpPr>
            <a:spLocks noGrp="1"/>
          </p:cNvSpPr>
          <p:nvPr>
            <p:ph sz="quarter" idx="10"/>
          </p:nvPr>
        </p:nvSpPr>
        <p:spPr>
          <a:xfrm>
            <a:off x="435487" y="1989173"/>
            <a:ext cx="5185758" cy="3313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5"/>
          <p:cNvSpPr>
            <a:spLocks noGrp="1"/>
          </p:cNvSpPr>
          <p:nvPr>
            <p:ph sz="quarter" idx="13" hasCustomPrompt="1"/>
          </p:nvPr>
        </p:nvSpPr>
        <p:spPr>
          <a:xfrm>
            <a:off x="6188960" y="1644180"/>
            <a:ext cx="2634018" cy="3313557"/>
          </a:xfrm>
        </p:spPr>
        <p:txBody>
          <a:bodyPr/>
          <a:lstStyle>
            <a:lvl1pPr>
              <a:lnSpc>
                <a:spcPct val="100000"/>
              </a:lnSpc>
              <a:spcAft>
                <a:spcPts val="2199"/>
              </a:spcAft>
              <a:defRPr sz="4599">
                <a:solidFill>
                  <a:schemeClr val="tx2"/>
                </a:solidFill>
                <a:latin typeface="Amalia Medium" pitchFamily="34" charset="0"/>
              </a:defRPr>
            </a:lvl1pPr>
            <a:lvl2pPr marL="0" indent="0">
              <a:lnSpc>
                <a:spcPct val="110000"/>
              </a:lnSpc>
              <a:buFontTx/>
              <a:buNone/>
              <a:defRPr sz="1799">
                <a:solidFill>
                  <a:schemeClr val="tx2"/>
                </a:solidFill>
              </a:defRPr>
            </a:lvl2pPr>
            <a:lvl3pPr marL="0" indent="0">
              <a:buNone/>
              <a:defRPr sz="1400">
                <a:solidFill>
                  <a:schemeClr val="tx2"/>
                </a:solidFill>
              </a:defRPr>
            </a:lvl3pPr>
            <a:lvl4pPr marL="179946">
              <a:spcBef>
                <a:spcPts val="700"/>
              </a:spcBef>
              <a:buFontTx/>
              <a:buBlip>
                <a:blip r:embed="rId2"/>
              </a:buBlip>
              <a:defRPr sz="1400">
                <a:solidFill>
                  <a:schemeClr val="tx2"/>
                </a:solidFill>
              </a:defRPr>
            </a:lvl4pPr>
            <a:lvl5pPr>
              <a:defRPr>
                <a:solidFill>
                  <a:schemeClr val="tx2"/>
                </a:solidFill>
              </a:defRPr>
            </a:lvl5pPr>
          </a:lstStyle>
          <a:p>
            <a:pPr lvl="0"/>
            <a:r>
              <a:rPr lang="en-US"/>
              <a:t>00</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5"/>
          <p:cNvSpPr>
            <a:spLocks noGrp="1"/>
          </p:cNvSpPr>
          <p:nvPr>
            <p:ph sz="quarter" idx="14" hasCustomPrompt="1"/>
          </p:nvPr>
        </p:nvSpPr>
        <p:spPr>
          <a:xfrm>
            <a:off x="9062041" y="1644180"/>
            <a:ext cx="2634018" cy="3313557"/>
          </a:xfrm>
        </p:spPr>
        <p:txBody>
          <a:bodyPr/>
          <a:lstStyle>
            <a:lvl1pPr>
              <a:lnSpc>
                <a:spcPct val="100000"/>
              </a:lnSpc>
              <a:spcAft>
                <a:spcPts val="2199"/>
              </a:spcAft>
              <a:defRPr sz="4599">
                <a:solidFill>
                  <a:schemeClr val="tx2"/>
                </a:solidFill>
                <a:latin typeface="Amalia Medium" pitchFamily="34" charset="0"/>
              </a:defRPr>
            </a:lvl1pPr>
            <a:lvl2pPr marL="0" indent="0">
              <a:lnSpc>
                <a:spcPct val="110000"/>
              </a:lnSpc>
              <a:buFontTx/>
              <a:buNone/>
              <a:defRPr sz="1799">
                <a:solidFill>
                  <a:schemeClr val="tx2"/>
                </a:solidFill>
              </a:defRPr>
            </a:lvl2pPr>
            <a:lvl3pPr marL="0" indent="0">
              <a:buNone/>
              <a:defRPr sz="1400">
                <a:solidFill>
                  <a:schemeClr val="tx2"/>
                </a:solidFill>
              </a:defRPr>
            </a:lvl3pPr>
            <a:lvl4pPr marL="179946">
              <a:spcBef>
                <a:spcPts val="700"/>
              </a:spcBef>
              <a:buFontTx/>
              <a:buBlip>
                <a:blip r:embed="rId2"/>
              </a:buBlip>
              <a:defRPr sz="1400">
                <a:solidFill>
                  <a:schemeClr val="tx2"/>
                </a:solidFill>
              </a:defRPr>
            </a:lvl4pPr>
            <a:lvl5pPr>
              <a:defRPr>
                <a:solidFill>
                  <a:schemeClr val="tx2"/>
                </a:solidFill>
              </a:defRPr>
            </a:lvl5pPr>
          </a:lstStyle>
          <a:p>
            <a:pPr lvl="0"/>
            <a:r>
              <a:rPr lang="en-US"/>
              <a:t>00</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lide Number Placeholder 109">
            <a:extLst>
              <a:ext uri="{FF2B5EF4-FFF2-40B4-BE49-F238E27FC236}">
                <a16:creationId xmlns:a16="http://schemas.microsoft.com/office/drawing/2014/main" id="{C55294A0-6B1C-06D1-B7B5-FEEA0015312E}"/>
              </a:ext>
            </a:extLst>
          </p:cNvPr>
          <p:cNvSpPr txBox="1">
            <a:spLocks/>
          </p:cNvSpPr>
          <p:nvPr/>
        </p:nvSpPr>
        <p:spPr>
          <a:xfrm>
            <a:off x="11423204" y="6452637"/>
            <a:ext cx="260356" cy="123082"/>
          </a:xfrm>
          <a:prstGeom prst="rect">
            <a:avLst/>
          </a:prstGeom>
        </p:spPr>
        <p:txBody>
          <a:bodyPr vert="horz" wrap="square" lIns="0" tIns="0" rIns="0" bIns="0" rtlCol="0" anchor="t" anchorCtr="0">
            <a:spAutoFit/>
          </a:bodyPr>
          <a:lstStyle>
            <a:lvl1pPr algn="r">
              <a:defRPr sz="1400">
                <a:solidFill>
                  <a:srgbClr val="FF0000"/>
                </a:solidFill>
                <a:latin typeface="+mn-lt"/>
              </a:defRPr>
            </a:lvl1pPr>
          </a:lstStyle>
          <a:p>
            <a:pPr marL="0" marR="0" lvl="0" indent="0" algn="r" defTabSz="914126" rtl="0" eaLnBrk="1" fontAlgn="base" latinLnBrk="0" hangingPunct="1">
              <a:lnSpc>
                <a:spcPct val="100000"/>
              </a:lnSpc>
              <a:spcBef>
                <a:spcPct val="0"/>
              </a:spcBef>
              <a:spcAft>
                <a:spcPct val="0"/>
              </a:spcAft>
              <a:buClrTx/>
              <a:buSzTx/>
              <a:buFontTx/>
              <a:buNone/>
              <a:tabLst/>
              <a:defRPr/>
            </a:pPr>
            <a:fld id="{FB8A8675-40C0-40D2-8FCE-EA4A25F48F18}" type="slidenum">
              <a:rPr kumimoji="0" lang="en-GB" sz="800" b="0" i="0" u="none" strike="noStrike" kern="1200" cap="none" spc="0" normalizeH="0" baseline="0" noProof="0" smtClean="0">
                <a:ln>
                  <a:noFill/>
                </a:ln>
                <a:solidFill>
                  <a:schemeClr val="tx2"/>
                </a:solidFill>
                <a:effectLst/>
                <a:uLnTx/>
                <a:uFillTx/>
                <a:latin typeface="+mn-lt"/>
                <a:ea typeface="+mn-ea"/>
                <a:cs typeface="+mn-cs"/>
              </a:rPr>
              <a:pPr marL="0" marR="0" lvl="0" indent="0" algn="r" defTabSz="914126" rtl="0" eaLnBrk="1" fontAlgn="base" latinLnBrk="0" hangingPunct="1">
                <a:lnSpc>
                  <a:spcPct val="100000"/>
                </a:lnSpc>
                <a:spcBef>
                  <a:spcPct val="0"/>
                </a:spcBef>
                <a:spcAft>
                  <a:spcPct val="0"/>
                </a:spcAft>
                <a:buClrTx/>
                <a:buSzTx/>
                <a:buFontTx/>
                <a:buNone/>
                <a:tabLst/>
                <a:defRPr/>
              </a:pPr>
              <a:t>‹#›</a:t>
            </a:fld>
            <a:endParaRPr kumimoji="0" lang="en-GB" sz="800" b="0" i="0" u="none" strike="noStrike" kern="1200" cap="none" spc="0" normalizeH="0" baseline="0" noProof="0">
              <a:ln>
                <a:noFill/>
              </a:ln>
              <a:solidFill>
                <a:schemeClr val="tx2"/>
              </a:solidFill>
              <a:effectLst/>
              <a:uLnTx/>
              <a:uFillTx/>
              <a:latin typeface="+mn-lt"/>
              <a:ea typeface="+mn-ea"/>
              <a:cs typeface="+mn-cs"/>
            </a:endParaRPr>
          </a:p>
        </p:txBody>
      </p:sp>
      <p:sp>
        <p:nvSpPr>
          <p:cNvPr id="4" name="Title 3">
            <a:extLst>
              <a:ext uri="{FF2B5EF4-FFF2-40B4-BE49-F238E27FC236}">
                <a16:creationId xmlns:a16="http://schemas.microsoft.com/office/drawing/2014/main" id="{BCF2872D-5B35-762E-FE55-79B40C1C7109}"/>
              </a:ext>
            </a:extLst>
          </p:cNvPr>
          <p:cNvSpPr>
            <a:spLocks noGrp="1"/>
          </p:cNvSpPr>
          <p:nvPr>
            <p:ph type="title"/>
          </p:nvPr>
        </p:nvSpPr>
        <p:spPr>
          <a:xfrm>
            <a:off x="437315" y="1341251"/>
            <a:ext cx="5226750" cy="307777"/>
          </a:xfrm>
        </p:spPr>
        <p:txBody>
          <a:bodyPr/>
          <a:lstStyle/>
          <a:p>
            <a:r>
              <a:rPr lang="en-US"/>
              <a:t>Click to edit Master title style</a:t>
            </a:r>
            <a:endParaRPr lang="en-GB"/>
          </a:p>
        </p:txBody>
      </p:sp>
      <p:sp>
        <p:nvSpPr>
          <p:cNvPr id="7" name="Text Placeholder 9">
            <a:extLst>
              <a:ext uri="{FF2B5EF4-FFF2-40B4-BE49-F238E27FC236}">
                <a16:creationId xmlns:a16="http://schemas.microsoft.com/office/drawing/2014/main" id="{7D8FC409-D5E3-30E7-6900-E1B5BF892534}"/>
              </a:ext>
            </a:extLst>
          </p:cNvPr>
          <p:cNvSpPr>
            <a:spLocks noGrp="1"/>
          </p:cNvSpPr>
          <p:nvPr>
            <p:ph type="body" sz="quarter" idx="11" hasCustomPrompt="1"/>
          </p:nvPr>
        </p:nvSpPr>
        <p:spPr>
          <a:xfrm>
            <a:off x="436450" y="6380645"/>
            <a:ext cx="4291754" cy="175713"/>
          </a:xfrm>
        </p:spPr>
        <p:txBody>
          <a:bodyPr wrap="square" anchor="b">
            <a:spAutoFit/>
          </a:bodyPr>
          <a:lstStyle>
            <a:lvl1pPr>
              <a:spcAft>
                <a:spcPts val="200"/>
              </a:spcAft>
              <a:defRPr sz="1000">
                <a:solidFill>
                  <a:schemeClr val="tx2"/>
                </a:solidFill>
              </a:defRPr>
            </a:lvl1pPr>
          </a:lstStyle>
          <a:p>
            <a:pPr lvl="0"/>
            <a:r>
              <a:rPr lang="en-US"/>
              <a:t>Click to edit presentation title</a:t>
            </a:r>
          </a:p>
        </p:txBody>
      </p:sp>
      <p:pic>
        <p:nvPicPr>
          <p:cNvPr id="2" name="Picture 1" descr="Logo&#10;&#10;Description automatically generated with medium confidence">
            <a:extLst>
              <a:ext uri="{FF2B5EF4-FFF2-40B4-BE49-F238E27FC236}">
                <a16:creationId xmlns:a16="http://schemas.microsoft.com/office/drawing/2014/main" id="{434AF847-17B2-4603-D6FD-E25C8B1ECC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881" y="117399"/>
            <a:ext cx="1655753" cy="613073"/>
          </a:xfrm>
          <a:prstGeom prst="rect">
            <a:avLst/>
          </a:prstGeom>
        </p:spPr>
      </p:pic>
    </p:spTree>
    <p:extLst>
      <p:ext uri="{BB962C8B-B14F-4D97-AF65-F5344CB8AC3E}">
        <p14:creationId xmlns:p14="http://schemas.microsoft.com/office/powerpoint/2010/main" val="2905636972"/>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Columns Content">
    <p:bg>
      <p:bgPr>
        <a:solidFill>
          <a:srgbClr val="FFD403"/>
        </a:solidFill>
        <a:effectLst/>
      </p:bgPr>
    </p:bg>
    <p:spTree>
      <p:nvGrpSpPr>
        <p:cNvPr id="1" name=""/>
        <p:cNvGrpSpPr/>
        <p:nvPr/>
      </p:nvGrpSpPr>
      <p:grpSpPr>
        <a:xfrm>
          <a:off x="0" y="0"/>
          <a:ext cx="0" cy="0"/>
          <a:chOff x="0" y="0"/>
          <a:chExt cx="0" cy="0"/>
        </a:xfrm>
      </p:grpSpPr>
      <p:sp>
        <p:nvSpPr>
          <p:cNvPr id="22" name="Freeform 21"/>
          <p:cNvSpPr/>
          <p:nvPr/>
        </p:nvSpPr>
        <p:spPr>
          <a:xfrm>
            <a:off x="3288419" y="0"/>
            <a:ext cx="5996202" cy="6859740"/>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7764" h="6861328">
                <a:moveTo>
                  <a:pt x="0" y="6859588"/>
                </a:moveTo>
                <a:lnTo>
                  <a:pt x="5575577" y="6861328"/>
                </a:lnTo>
                <a:lnTo>
                  <a:pt x="5887032" y="6547210"/>
                </a:lnTo>
                <a:cubicBezTo>
                  <a:pt x="5953972" y="6480608"/>
                  <a:pt x="5993452" y="6394128"/>
                  <a:pt x="5993513" y="6344898"/>
                </a:cubicBezTo>
                <a:cubicBezTo>
                  <a:pt x="5991738" y="6046753"/>
                  <a:pt x="5997764" y="298145"/>
                  <a:pt x="5995989" y="0"/>
                </a:cubicBezTo>
                <a:lnTo>
                  <a:pt x="1" y="0"/>
                </a:lnTo>
                <a:cubicBezTo>
                  <a:pt x="1" y="2286529"/>
                  <a:pt x="0" y="4573059"/>
                  <a:pt x="0" y="6859588"/>
                </a:cubicBez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21" name="Freeform 20"/>
          <p:cNvSpPr/>
          <p:nvPr/>
        </p:nvSpPr>
        <p:spPr>
          <a:xfrm>
            <a:off x="192881" y="0"/>
            <a:ext cx="5996202" cy="6859740"/>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7764" h="6861328">
                <a:moveTo>
                  <a:pt x="0" y="6859588"/>
                </a:moveTo>
                <a:lnTo>
                  <a:pt x="5575577" y="6861328"/>
                </a:lnTo>
                <a:lnTo>
                  <a:pt x="5887032" y="6547210"/>
                </a:lnTo>
                <a:cubicBezTo>
                  <a:pt x="5953972" y="6480608"/>
                  <a:pt x="5993452" y="6394128"/>
                  <a:pt x="5993513" y="6344898"/>
                </a:cubicBezTo>
                <a:cubicBezTo>
                  <a:pt x="5991738" y="6046753"/>
                  <a:pt x="5997764" y="298145"/>
                  <a:pt x="5995989" y="0"/>
                </a:cubicBezTo>
                <a:lnTo>
                  <a:pt x="1" y="0"/>
                </a:lnTo>
                <a:cubicBezTo>
                  <a:pt x="1" y="2286529"/>
                  <a:pt x="0" y="4573059"/>
                  <a:pt x="0" y="6859588"/>
                </a:cubicBezTo>
                <a:close/>
              </a:path>
            </a:pathLst>
          </a:cu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5" name="Freeform 4">
            <a:extLst>
              <a:ext uri="{FF2B5EF4-FFF2-40B4-BE49-F238E27FC236}">
                <a16:creationId xmlns:a16="http://schemas.microsoft.com/office/drawing/2014/main" id="{C501192C-1788-7C6B-76AE-A53CAC06A322}"/>
              </a:ext>
            </a:extLst>
          </p:cNvPr>
          <p:cNvSpPr/>
          <p:nvPr/>
        </p:nvSpPr>
        <p:spPr>
          <a:xfrm>
            <a:off x="1" y="-1740"/>
            <a:ext cx="3325275" cy="6859740"/>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7764" h="6861328">
                <a:moveTo>
                  <a:pt x="0" y="6859588"/>
                </a:moveTo>
                <a:lnTo>
                  <a:pt x="5575577" y="6861328"/>
                </a:lnTo>
                <a:lnTo>
                  <a:pt x="5887032" y="6547210"/>
                </a:lnTo>
                <a:cubicBezTo>
                  <a:pt x="5953972" y="6480608"/>
                  <a:pt x="5993452" y="6394128"/>
                  <a:pt x="5993513" y="6344898"/>
                </a:cubicBezTo>
                <a:cubicBezTo>
                  <a:pt x="5991738" y="6046753"/>
                  <a:pt x="5997764" y="298145"/>
                  <a:pt x="5995989" y="0"/>
                </a:cubicBezTo>
                <a:lnTo>
                  <a:pt x="1" y="0"/>
                </a:lnTo>
                <a:cubicBezTo>
                  <a:pt x="1" y="2286529"/>
                  <a:pt x="0" y="4573059"/>
                  <a:pt x="0" y="6859588"/>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dirty="0">
              <a:solidFill>
                <a:schemeClr val="lt1"/>
              </a:solidFill>
              <a:latin typeface="+mn-lt"/>
              <a:ea typeface="+mn-ea"/>
              <a:cs typeface="+mn-cs"/>
            </a:endParaRPr>
          </a:p>
        </p:txBody>
      </p:sp>
      <p:sp>
        <p:nvSpPr>
          <p:cNvPr id="6" name="Content Placeholder 5"/>
          <p:cNvSpPr>
            <a:spLocks noGrp="1"/>
          </p:cNvSpPr>
          <p:nvPr>
            <p:ph sz="quarter" idx="10"/>
          </p:nvPr>
        </p:nvSpPr>
        <p:spPr>
          <a:xfrm>
            <a:off x="435487" y="1684289"/>
            <a:ext cx="5185758" cy="3313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Content Placeholder 5"/>
          <p:cNvSpPr>
            <a:spLocks noGrp="1"/>
          </p:cNvSpPr>
          <p:nvPr>
            <p:ph sz="quarter" idx="13" hasCustomPrompt="1"/>
          </p:nvPr>
        </p:nvSpPr>
        <p:spPr>
          <a:xfrm>
            <a:off x="6188960" y="1629217"/>
            <a:ext cx="2634018" cy="3313557"/>
          </a:xfrm>
        </p:spPr>
        <p:txBody>
          <a:bodyPr/>
          <a:lstStyle>
            <a:lvl1pPr>
              <a:lnSpc>
                <a:spcPct val="100000"/>
              </a:lnSpc>
              <a:spcAft>
                <a:spcPts val="2199"/>
              </a:spcAft>
              <a:defRPr sz="4599">
                <a:solidFill>
                  <a:schemeClr val="tx2"/>
                </a:solidFill>
                <a:latin typeface="Amalia Medium" pitchFamily="34" charset="0"/>
              </a:defRPr>
            </a:lvl1pPr>
            <a:lvl2pPr marL="0" indent="0">
              <a:lnSpc>
                <a:spcPct val="110000"/>
              </a:lnSpc>
              <a:buFontTx/>
              <a:buNone/>
              <a:defRPr sz="1799">
                <a:solidFill>
                  <a:schemeClr val="tx2"/>
                </a:solidFill>
              </a:defRPr>
            </a:lvl2pPr>
            <a:lvl3pPr marL="0" indent="0">
              <a:buNone/>
              <a:defRPr sz="1400">
                <a:solidFill>
                  <a:schemeClr val="tx2"/>
                </a:solidFill>
              </a:defRPr>
            </a:lvl3pPr>
            <a:lvl4pPr marL="179946">
              <a:spcBef>
                <a:spcPts val="700"/>
              </a:spcBef>
              <a:buFontTx/>
              <a:buBlip>
                <a:blip r:embed="rId2"/>
              </a:buBlip>
              <a:defRPr sz="1400">
                <a:solidFill>
                  <a:schemeClr val="tx2"/>
                </a:solidFill>
              </a:defRPr>
            </a:lvl4pPr>
            <a:lvl5pPr>
              <a:defRPr>
                <a:solidFill>
                  <a:schemeClr val="tx2"/>
                </a:solidFill>
              </a:defRPr>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Content Placeholder 5"/>
          <p:cNvSpPr>
            <a:spLocks noGrp="1"/>
          </p:cNvSpPr>
          <p:nvPr>
            <p:ph sz="quarter" idx="14" hasCustomPrompt="1"/>
          </p:nvPr>
        </p:nvSpPr>
        <p:spPr>
          <a:xfrm>
            <a:off x="9062041" y="1629217"/>
            <a:ext cx="2634018" cy="3313557"/>
          </a:xfrm>
        </p:spPr>
        <p:txBody>
          <a:bodyPr/>
          <a:lstStyle>
            <a:lvl1pPr>
              <a:lnSpc>
                <a:spcPct val="100000"/>
              </a:lnSpc>
              <a:spcAft>
                <a:spcPts val="2199"/>
              </a:spcAft>
              <a:defRPr sz="4599">
                <a:solidFill>
                  <a:schemeClr val="tx2"/>
                </a:solidFill>
                <a:latin typeface="Amalia Medium" pitchFamily="34" charset="0"/>
              </a:defRPr>
            </a:lvl1pPr>
            <a:lvl2pPr marL="0" indent="0">
              <a:lnSpc>
                <a:spcPct val="110000"/>
              </a:lnSpc>
              <a:buFontTx/>
              <a:buNone/>
              <a:defRPr sz="1799">
                <a:solidFill>
                  <a:schemeClr val="tx2"/>
                </a:solidFill>
              </a:defRPr>
            </a:lvl2pPr>
            <a:lvl3pPr marL="0" indent="0">
              <a:buNone/>
              <a:defRPr sz="1400">
                <a:solidFill>
                  <a:schemeClr val="tx2"/>
                </a:solidFill>
              </a:defRPr>
            </a:lvl3pPr>
            <a:lvl4pPr marL="179946">
              <a:spcBef>
                <a:spcPts val="700"/>
              </a:spcBef>
              <a:buFontTx/>
              <a:buBlip>
                <a:blip r:embed="rId2"/>
              </a:buBlip>
              <a:defRPr sz="1400">
                <a:solidFill>
                  <a:schemeClr val="tx2"/>
                </a:solidFill>
              </a:defRPr>
            </a:lvl4pPr>
            <a:lvl5pPr>
              <a:defRPr>
                <a:solidFill>
                  <a:schemeClr val="tx2"/>
                </a:solidFill>
              </a:defRPr>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3">
            <a:extLst>
              <a:ext uri="{FF2B5EF4-FFF2-40B4-BE49-F238E27FC236}">
                <a16:creationId xmlns:a16="http://schemas.microsoft.com/office/drawing/2014/main" id="{5A9657EF-2A4B-8F72-AD05-1A29E4B708A8}"/>
              </a:ext>
            </a:extLst>
          </p:cNvPr>
          <p:cNvSpPr>
            <a:spLocks noGrp="1"/>
          </p:cNvSpPr>
          <p:nvPr>
            <p:ph type="title"/>
          </p:nvPr>
        </p:nvSpPr>
        <p:spPr>
          <a:xfrm>
            <a:off x="437315" y="1116971"/>
            <a:ext cx="11312755" cy="307777"/>
          </a:xfrm>
        </p:spPr>
        <p:txBody>
          <a:bodyPr/>
          <a:lstStyle/>
          <a:p>
            <a:r>
              <a:rPr lang="en-US"/>
              <a:t>Click to edit Master title style</a:t>
            </a:r>
            <a:endParaRPr lang="en-GB" dirty="0"/>
          </a:p>
        </p:txBody>
      </p:sp>
      <p:sp>
        <p:nvSpPr>
          <p:cNvPr id="7" name="Slide Number Placeholder 109">
            <a:extLst>
              <a:ext uri="{FF2B5EF4-FFF2-40B4-BE49-F238E27FC236}">
                <a16:creationId xmlns:a16="http://schemas.microsoft.com/office/drawing/2014/main" id="{DDF83BB3-77E2-B0A0-53BC-C5DF6F85ABF8}"/>
              </a:ext>
            </a:extLst>
          </p:cNvPr>
          <p:cNvSpPr txBox="1">
            <a:spLocks/>
          </p:cNvSpPr>
          <p:nvPr/>
        </p:nvSpPr>
        <p:spPr>
          <a:xfrm>
            <a:off x="11423204" y="6452637"/>
            <a:ext cx="260356" cy="123082"/>
          </a:xfrm>
          <a:prstGeom prst="rect">
            <a:avLst/>
          </a:prstGeom>
        </p:spPr>
        <p:txBody>
          <a:bodyPr vert="horz" wrap="square" lIns="0" tIns="0" rIns="0" bIns="0" rtlCol="0" anchor="t" anchorCtr="0">
            <a:spAutoFit/>
          </a:bodyPr>
          <a:lstStyle>
            <a:lvl1pPr algn="r">
              <a:defRPr sz="1400">
                <a:solidFill>
                  <a:srgbClr val="FF0000"/>
                </a:solidFill>
                <a:latin typeface="+mn-lt"/>
              </a:defRPr>
            </a:lvl1pPr>
          </a:lstStyle>
          <a:p>
            <a:pPr marL="0" marR="0" lvl="0" indent="0" algn="r" defTabSz="914126" rtl="0" eaLnBrk="1" fontAlgn="base" latinLnBrk="0" hangingPunct="1">
              <a:lnSpc>
                <a:spcPct val="100000"/>
              </a:lnSpc>
              <a:spcBef>
                <a:spcPct val="0"/>
              </a:spcBef>
              <a:spcAft>
                <a:spcPct val="0"/>
              </a:spcAft>
              <a:buClrTx/>
              <a:buSzTx/>
              <a:buFontTx/>
              <a:buNone/>
              <a:tabLst/>
              <a:defRPr/>
            </a:pPr>
            <a:fld id="{FB8A8675-40C0-40D2-8FCE-EA4A25F48F18}" type="slidenum">
              <a:rPr kumimoji="0" lang="en-GB" sz="800" b="0" i="0" u="none" strike="noStrike" kern="1200" cap="none" spc="0" normalizeH="0" baseline="0" noProof="0" smtClean="0">
                <a:ln>
                  <a:noFill/>
                </a:ln>
                <a:solidFill>
                  <a:schemeClr val="tx2"/>
                </a:solidFill>
                <a:effectLst/>
                <a:uLnTx/>
                <a:uFillTx/>
                <a:latin typeface="+mn-lt"/>
                <a:ea typeface="+mn-ea"/>
                <a:cs typeface="+mn-cs"/>
              </a:rPr>
              <a:pPr marL="0" marR="0" lvl="0" indent="0" algn="r" defTabSz="914126" rtl="0" eaLnBrk="1" fontAlgn="base" latinLnBrk="0" hangingPunct="1">
                <a:lnSpc>
                  <a:spcPct val="100000"/>
                </a:lnSpc>
                <a:spcBef>
                  <a:spcPct val="0"/>
                </a:spcBef>
                <a:spcAft>
                  <a:spcPct val="0"/>
                </a:spcAft>
                <a:buClrTx/>
                <a:buSzTx/>
                <a:buFontTx/>
                <a:buNone/>
                <a:tabLst/>
                <a:defRPr/>
              </a:pPr>
              <a:t>‹#›</a:t>
            </a:fld>
            <a:endParaRPr kumimoji="0" lang="en-GB" sz="800" b="0" i="0" u="none" strike="noStrike" kern="1200" cap="none" spc="0" normalizeH="0" baseline="0" noProof="0">
              <a:ln>
                <a:noFill/>
              </a:ln>
              <a:solidFill>
                <a:schemeClr val="tx2"/>
              </a:solidFill>
              <a:effectLst/>
              <a:uLnTx/>
              <a:uFillTx/>
              <a:latin typeface="+mn-lt"/>
              <a:ea typeface="+mn-ea"/>
              <a:cs typeface="+mn-cs"/>
            </a:endParaRPr>
          </a:p>
        </p:txBody>
      </p:sp>
      <p:pic>
        <p:nvPicPr>
          <p:cNvPr id="9" name="Picture 8" descr="A picture containing text, sign&#10;&#10;Description automatically generated">
            <a:extLst>
              <a:ext uri="{FF2B5EF4-FFF2-40B4-BE49-F238E27FC236}">
                <a16:creationId xmlns:a16="http://schemas.microsoft.com/office/drawing/2014/main" id="{C94F4164-CE93-5CC1-73D4-B58637C662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863" y="186095"/>
            <a:ext cx="2074707" cy="579226"/>
          </a:xfrm>
          <a:prstGeom prst="rect">
            <a:avLst/>
          </a:prstGeom>
        </p:spPr>
      </p:pic>
      <p:sp>
        <p:nvSpPr>
          <p:cNvPr id="10" name="Text Placeholder 9">
            <a:extLst>
              <a:ext uri="{FF2B5EF4-FFF2-40B4-BE49-F238E27FC236}">
                <a16:creationId xmlns:a16="http://schemas.microsoft.com/office/drawing/2014/main" id="{33F4472A-E87A-62CE-3486-11F826C28B09}"/>
              </a:ext>
            </a:extLst>
          </p:cNvPr>
          <p:cNvSpPr>
            <a:spLocks noGrp="1"/>
          </p:cNvSpPr>
          <p:nvPr>
            <p:ph type="body" sz="quarter" idx="11" hasCustomPrompt="1"/>
          </p:nvPr>
        </p:nvSpPr>
        <p:spPr>
          <a:xfrm>
            <a:off x="436450" y="6380645"/>
            <a:ext cx="4291754" cy="175713"/>
          </a:xfrm>
        </p:spPr>
        <p:txBody>
          <a:bodyPr wrap="square" anchor="b">
            <a:spAutoFit/>
          </a:bodyPr>
          <a:lstStyle>
            <a:lvl1pPr>
              <a:spcAft>
                <a:spcPts val="200"/>
              </a:spcAft>
              <a:defRPr sz="1000">
                <a:solidFill>
                  <a:schemeClr val="tx2"/>
                </a:solidFill>
              </a:defRPr>
            </a:lvl1pPr>
          </a:lstStyle>
          <a:p>
            <a:pPr lvl="0"/>
            <a:r>
              <a:rPr lang="en-US" dirty="0"/>
              <a:t>Click to edit presentation title</a:t>
            </a:r>
          </a:p>
        </p:txBody>
      </p:sp>
    </p:spTree>
    <p:extLst>
      <p:ext uri="{BB962C8B-B14F-4D97-AF65-F5344CB8AC3E}">
        <p14:creationId xmlns:p14="http://schemas.microsoft.com/office/powerpoint/2010/main" val="2839260729"/>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Columns Content page">
    <p:spTree>
      <p:nvGrpSpPr>
        <p:cNvPr id="1" name=""/>
        <p:cNvGrpSpPr/>
        <p:nvPr/>
      </p:nvGrpSpPr>
      <p:grpSpPr>
        <a:xfrm>
          <a:off x="0" y="0"/>
          <a:ext cx="0" cy="0"/>
          <a:chOff x="0" y="0"/>
          <a:chExt cx="0" cy="0"/>
        </a:xfrm>
      </p:grpSpPr>
      <p:sp>
        <p:nvSpPr>
          <p:cNvPr id="11" name="Freeform 10"/>
          <p:cNvSpPr/>
          <p:nvPr/>
        </p:nvSpPr>
        <p:spPr>
          <a:xfrm>
            <a:off x="2784494" y="0"/>
            <a:ext cx="5331288" cy="6859740"/>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665088 w 5997764"/>
              <a:gd name="connsiteY5" fmla="*/ 0 h 6861328"/>
              <a:gd name="connsiteX6" fmla="*/ 0 w 5997764"/>
              <a:gd name="connsiteY6" fmla="*/ 6859588 h 6861328"/>
              <a:gd name="connsiteX0" fmla="*/ 0 w 5332676"/>
              <a:gd name="connsiteY0" fmla="*/ 6859588 h 6861328"/>
              <a:gd name="connsiteX1" fmla="*/ 4910489 w 5332676"/>
              <a:gd name="connsiteY1" fmla="*/ 6861328 h 6861328"/>
              <a:gd name="connsiteX2" fmla="*/ 5221944 w 5332676"/>
              <a:gd name="connsiteY2" fmla="*/ 6547210 h 6861328"/>
              <a:gd name="connsiteX3" fmla="*/ 5328425 w 5332676"/>
              <a:gd name="connsiteY3" fmla="*/ 6344898 h 6861328"/>
              <a:gd name="connsiteX4" fmla="*/ 5330901 w 5332676"/>
              <a:gd name="connsiteY4" fmla="*/ 0 h 6861328"/>
              <a:gd name="connsiteX5" fmla="*/ 0 w 5332676"/>
              <a:gd name="connsiteY5" fmla="*/ 0 h 6861328"/>
              <a:gd name="connsiteX6" fmla="*/ 0 w 5332676"/>
              <a:gd name="connsiteY6" fmla="*/ 6859588 h 68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2676" h="6861328">
                <a:moveTo>
                  <a:pt x="0" y="6859588"/>
                </a:moveTo>
                <a:lnTo>
                  <a:pt x="4910489" y="6861328"/>
                </a:lnTo>
                <a:lnTo>
                  <a:pt x="5221944" y="6547210"/>
                </a:lnTo>
                <a:cubicBezTo>
                  <a:pt x="5288884" y="6480608"/>
                  <a:pt x="5328364" y="6394128"/>
                  <a:pt x="5328425" y="6344898"/>
                </a:cubicBezTo>
                <a:cubicBezTo>
                  <a:pt x="5326650" y="6046753"/>
                  <a:pt x="5332676" y="298145"/>
                  <a:pt x="5330901" y="0"/>
                </a:cubicBezTo>
                <a:lnTo>
                  <a:pt x="0" y="0"/>
                </a:lnTo>
                <a:lnTo>
                  <a:pt x="0" y="6859588"/>
                </a:lnTo>
                <a:close/>
              </a:path>
            </a:pathLst>
          </a:custGeom>
          <a:solidFill>
            <a:srgbClr val="F8F6F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13" name="Freeform 12"/>
          <p:cNvSpPr/>
          <p:nvPr/>
        </p:nvSpPr>
        <p:spPr>
          <a:xfrm>
            <a:off x="1" y="0"/>
            <a:ext cx="4174853" cy="6859740"/>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1821823 w 5997763"/>
              <a:gd name="connsiteY0" fmla="*/ 6859588 h 6861328"/>
              <a:gd name="connsiteX1" fmla="*/ 5575576 w 5997763"/>
              <a:gd name="connsiteY1" fmla="*/ 6861328 h 6861328"/>
              <a:gd name="connsiteX2" fmla="*/ 5887031 w 5997763"/>
              <a:gd name="connsiteY2" fmla="*/ 6547210 h 6861328"/>
              <a:gd name="connsiteX3" fmla="*/ 5993512 w 5997763"/>
              <a:gd name="connsiteY3" fmla="*/ 6344898 h 6861328"/>
              <a:gd name="connsiteX4" fmla="*/ 5995988 w 5997763"/>
              <a:gd name="connsiteY4" fmla="*/ 0 h 6861328"/>
              <a:gd name="connsiteX5" fmla="*/ 0 w 5997763"/>
              <a:gd name="connsiteY5" fmla="*/ 0 h 6861328"/>
              <a:gd name="connsiteX6" fmla="*/ 1821823 w 5997763"/>
              <a:gd name="connsiteY6" fmla="*/ 6859588 h 6861328"/>
              <a:gd name="connsiteX0" fmla="*/ 0 w 4175940"/>
              <a:gd name="connsiteY0" fmla="*/ 6859588 h 6861328"/>
              <a:gd name="connsiteX1" fmla="*/ 3753753 w 4175940"/>
              <a:gd name="connsiteY1" fmla="*/ 6861328 h 6861328"/>
              <a:gd name="connsiteX2" fmla="*/ 4065208 w 4175940"/>
              <a:gd name="connsiteY2" fmla="*/ 6547210 h 6861328"/>
              <a:gd name="connsiteX3" fmla="*/ 4171689 w 4175940"/>
              <a:gd name="connsiteY3" fmla="*/ 6344898 h 6861328"/>
              <a:gd name="connsiteX4" fmla="*/ 4174165 w 4175940"/>
              <a:gd name="connsiteY4" fmla="*/ 0 h 6861328"/>
              <a:gd name="connsiteX5" fmla="*/ 0 w 4175940"/>
              <a:gd name="connsiteY5" fmla="*/ 0 h 6861328"/>
              <a:gd name="connsiteX6" fmla="*/ 0 w 4175940"/>
              <a:gd name="connsiteY6" fmla="*/ 6859588 h 68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5940" h="6861328">
                <a:moveTo>
                  <a:pt x="0" y="6859588"/>
                </a:moveTo>
                <a:lnTo>
                  <a:pt x="3753753" y="6861328"/>
                </a:lnTo>
                <a:lnTo>
                  <a:pt x="4065208" y="6547210"/>
                </a:lnTo>
                <a:cubicBezTo>
                  <a:pt x="4132148" y="6480608"/>
                  <a:pt x="4171628" y="6394128"/>
                  <a:pt x="4171689" y="6344898"/>
                </a:cubicBezTo>
                <a:cubicBezTo>
                  <a:pt x="4169914" y="6046753"/>
                  <a:pt x="4175940" y="298145"/>
                  <a:pt x="4174165" y="0"/>
                </a:cubicBezTo>
                <a:lnTo>
                  <a:pt x="0" y="0"/>
                </a:lnTo>
                <a:lnTo>
                  <a:pt x="0" y="685958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16" name="Content Placeholder 5"/>
          <p:cNvSpPr>
            <a:spLocks noGrp="1"/>
          </p:cNvSpPr>
          <p:nvPr>
            <p:ph sz="quarter" idx="10"/>
          </p:nvPr>
        </p:nvSpPr>
        <p:spPr>
          <a:xfrm>
            <a:off x="435488" y="2181104"/>
            <a:ext cx="3635390" cy="2471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5"/>
          <p:cNvSpPr>
            <a:spLocks noGrp="1"/>
          </p:cNvSpPr>
          <p:nvPr>
            <p:ph sz="quarter" idx="14"/>
          </p:nvPr>
        </p:nvSpPr>
        <p:spPr>
          <a:xfrm>
            <a:off x="4368109" y="2181104"/>
            <a:ext cx="3635390" cy="2471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5"/>
          <p:cNvSpPr>
            <a:spLocks noGrp="1"/>
          </p:cNvSpPr>
          <p:nvPr>
            <p:ph sz="quarter" idx="16"/>
          </p:nvPr>
        </p:nvSpPr>
        <p:spPr>
          <a:xfrm>
            <a:off x="8300372" y="2181104"/>
            <a:ext cx="3635390" cy="2471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16">
            <a:extLst>
              <a:ext uri="{FF2B5EF4-FFF2-40B4-BE49-F238E27FC236}">
                <a16:creationId xmlns:a16="http://schemas.microsoft.com/office/drawing/2014/main" id="{E832644B-A027-3D0A-F973-728D68BC09C1}"/>
              </a:ext>
            </a:extLst>
          </p:cNvPr>
          <p:cNvSpPr>
            <a:spLocks noGrp="1"/>
          </p:cNvSpPr>
          <p:nvPr>
            <p:ph type="body" sz="quarter" idx="12" hasCustomPrompt="1"/>
          </p:nvPr>
        </p:nvSpPr>
        <p:spPr>
          <a:xfrm>
            <a:off x="436449" y="1710855"/>
            <a:ext cx="3499873" cy="206327"/>
          </a:xfrm>
        </p:spPr>
        <p:txBody>
          <a:bodyPr/>
          <a:lstStyle>
            <a:lvl1pPr>
              <a:defRPr>
                <a:solidFill>
                  <a:schemeClr val="tx2"/>
                </a:solidFill>
                <a:latin typeface="Amalia Medium" pitchFamily="34" charset="0"/>
              </a:defRPr>
            </a:lvl1pPr>
          </a:lstStyle>
          <a:p>
            <a:pPr lvl="0"/>
            <a:r>
              <a:rPr lang="en-US"/>
              <a:t>Secondary heading goes here – 14pt</a:t>
            </a:r>
            <a:endParaRPr lang="en-GB"/>
          </a:p>
        </p:txBody>
      </p:sp>
      <p:sp>
        <p:nvSpPr>
          <p:cNvPr id="3" name="Slide Number Placeholder 109">
            <a:extLst>
              <a:ext uri="{FF2B5EF4-FFF2-40B4-BE49-F238E27FC236}">
                <a16:creationId xmlns:a16="http://schemas.microsoft.com/office/drawing/2014/main" id="{2F8959B9-71B7-77E6-9C4F-EB986D14246C}"/>
              </a:ext>
            </a:extLst>
          </p:cNvPr>
          <p:cNvSpPr txBox="1">
            <a:spLocks/>
          </p:cNvSpPr>
          <p:nvPr/>
        </p:nvSpPr>
        <p:spPr>
          <a:xfrm>
            <a:off x="11423204" y="6452637"/>
            <a:ext cx="260356" cy="123082"/>
          </a:xfrm>
          <a:prstGeom prst="rect">
            <a:avLst/>
          </a:prstGeom>
        </p:spPr>
        <p:txBody>
          <a:bodyPr vert="horz" wrap="square" lIns="0" tIns="0" rIns="0" bIns="0" rtlCol="0" anchor="t" anchorCtr="0">
            <a:spAutoFit/>
          </a:bodyPr>
          <a:lstStyle>
            <a:lvl1pPr algn="r">
              <a:defRPr sz="1400">
                <a:solidFill>
                  <a:srgbClr val="FF0000"/>
                </a:solidFill>
                <a:latin typeface="+mn-lt"/>
              </a:defRPr>
            </a:lvl1pPr>
          </a:lstStyle>
          <a:p>
            <a:pPr marL="0" marR="0" lvl="0" indent="0" algn="r" defTabSz="914126" rtl="0" eaLnBrk="1" fontAlgn="base" latinLnBrk="0" hangingPunct="1">
              <a:lnSpc>
                <a:spcPct val="100000"/>
              </a:lnSpc>
              <a:spcBef>
                <a:spcPct val="0"/>
              </a:spcBef>
              <a:spcAft>
                <a:spcPct val="0"/>
              </a:spcAft>
              <a:buClrTx/>
              <a:buSzTx/>
              <a:buFontTx/>
              <a:buNone/>
              <a:tabLst/>
              <a:defRPr/>
            </a:pPr>
            <a:fld id="{FB8A8675-40C0-40D2-8FCE-EA4A25F48F18}" type="slidenum">
              <a:rPr kumimoji="0" lang="en-GB" sz="800" b="0" i="0" u="none" strike="noStrike" kern="1200" cap="none" spc="0" normalizeH="0" baseline="0" noProof="0" smtClean="0">
                <a:ln>
                  <a:noFill/>
                </a:ln>
                <a:solidFill>
                  <a:schemeClr val="tx2"/>
                </a:solidFill>
                <a:effectLst/>
                <a:uLnTx/>
                <a:uFillTx/>
                <a:latin typeface="+mn-lt"/>
                <a:ea typeface="+mn-ea"/>
                <a:cs typeface="+mn-cs"/>
              </a:rPr>
              <a:pPr marL="0" marR="0" lvl="0" indent="0" algn="r" defTabSz="914126" rtl="0" eaLnBrk="1" fontAlgn="base" latinLnBrk="0" hangingPunct="1">
                <a:lnSpc>
                  <a:spcPct val="100000"/>
                </a:lnSpc>
                <a:spcBef>
                  <a:spcPct val="0"/>
                </a:spcBef>
                <a:spcAft>
                  <a:spcPct val="0"/>
                </a:spcAft>
                <a:buClrTx/>
                <a:buSzTx/>
                <a:buFontTx/>
                <a:buNone/>
                <a:tabLst/>
                <a:defRPr/>
              </a:pPr>
              <a:t>‹#›</a:t>
            </a:fld>
            <a:endParaRPr kumimoji="0" lang="en-GB" sz="800" b="0" i="0" u="none" strike="noStrike" kern="1200" cap="none" spc="0" normalizeH="0" baseline="0" noProof="0">
              <a:ln>
                <a:noFill/>
              </a:ln>
              <a:solidFill>
                <a:schemeClr val="tx2"/>
              </a:solidFill>
              <a:effectLst/>
              <a:uLnTx/>
              <a:uFillTx/>
              <a:latin typeface="+mn-lt"/>
              <a:ea typeface="+mn-ea"/>
              <a:cs typeface="+mn-cs"/>
            </a:endParaRPr>
          </a:p>
        </p:txBody>
      </p:sp>
      <p:sp>
        <p:nvSpPr>
          <p:cNvPr id="7" name="Text Placeholder 9">
            <a:extLst>
              <a:ext uri="{FF2B5EF4-FFF2-40B4-BE49-F238E27FC236}">
                <a16:creationId xmlns:a16="http://schemas.microsoft.com/office/drawing/2014/main" id="{EE2D72E0-61D5-6519-1A7E-7407A0A24017}"/>
              </a:ext>
            </a:extLst>
          </p:cNvPr>
          <p:cNvSpPr>
            <a:spLocks noGrp="1"/>
          </p:cNvSpPr>
          <p:nvPr>
            <p:ph type="body" sz="quarter" idx="11" hasCustomPrompt="1"/>
          </p:nvPr>
        </p:nvSpPr>
        <p:spPr>
          <a:xfrm>
            <a:off x="436450" y="6380645"/>
            <a:ext cx="4291754" cy="175713"/>
          </a:xfrm>
        </p:spPr>
        <p:txBody>
          <a:bodyPr wrap="square" anchor="b">
            <a:spAutoFit/>
          </a:bodyPr>
          <a:lstStyle>
            <a:lvl1pPr>
              <a:spcAft>
                <a:spcPts val="200"/>
              </a:spcAft>
              <a:defRPr sz="1000">
                <a:solidFill>
                  <a:schemeClr val="tx2"/>
                </a:solidFill>
              </a:defRPr>
            </a:lvl1pPr>
          </a:lstStyle>
          <a:p>
            <a:pPr lvl="0"/>
            <a:r>
              <a:rPr lang="en-US"/>
              <a:t>Click to edit presentation title</a:t>
            </a:r>
          </a:p>
        </p:txBody>
      </p:sp>
      <p:sp>
        <p:nvSpPr>
          <p:cNvPr id="10" name="Title 3">
            <a:extLst>
              <a:ext uri="{FF2B5EF4-FFF2-40B4-BE49-F238E27FC236}">
                <a16:creationId xmlns:a16="http://schemas.microsoft.com/office/drawing/2014/main" id="{7EDDEC01-4450-8F95-6FC7-C320B95CC301}"/>
              </a:ext>
            </a:extLst>
          </p:cNvPr>
          <p:cNvSpPr>
            <a:spLocks noGrp="1"/>
          </p:cNvSpPr>
          <p:nvPr>
            <p:ph type="title"/>
          </p:nvPr>
        </p:nvSpPr>
        <p:spPr>
          <a:xfrm>
            <a:off x="408849" y="1105466"/>
            <a:ext cx="11312755" cy="307777"/>
          </a:xfrm>
        </p:spPr>
        <p:txBody>
          <a:bodyPr/>
          <a:lstStyle/>
          <a:p>
            <a:r>
              <a:rPr lang="en-US"/>
              <a:t>Click to edit Master title style</a:t>
            </a:r>
            <a:endParaRPr lang="en-GB"/>
          </a:p>
        </p:txBody>
      </p:sp>
      <p:pic>
        <p:nvPicPr>
          <p:cNvPr id="2" name="Picture 1" descr="Logo&#10;&#10;Description automatically generated with medium confidence">
            <a:extLst>
              <a:ext uri="{FF2B5EF4-FFF2-40B4-BE49-F238E27FC236}">
                <a16:creationId xmlns:a16="http://schemas.microsoft.com/office/drawing/2014/main" id="{5D9961CA-373F-2154-B3B1-874B4BEDDB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881" y="117399"/>
            <a:ext cx="1655753" cy="613073"/>
          </a:xfrm>
          <a:prstGeom prst="rect">
            <a:avLst/>
          </a:prstGeom>
        </p:spPr>
      </p:pic>
    </p:spTree>
    <p:extLst>
      <p:ext uri="{BB962C8B-B14F-4D97-AF65-F5344CB8AC3E}">
        <p14:creationId xmlns:p14="http://schemas.microsoft.com/office/powerpoint/2010/main" val="2888400784"/>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4 and 1/4 content page">
    <p:bg>
      <p:bgPr>
        <a:solidFill>
          <a:srgbClr val="F8F6F2"/>
        </a:solidFill>
        <a:effectLst/>
      </p:bgPr>
    </p:bg>
    <p:spTree>
      <p:nvGrpSpPr>
        <p:cNvPr id="1" name=""/>
        <p:cNvGrpSpPr/>
        <p:nvPr/>
      </p:nvGrpSpPr>
      <p:grpSpPr>
        <a:xfrm>
          <a:off x="0" y="0"/>
          <a:ext cx="0" cy="0"/>
          <a:chOff x="0" y="0"/>
          <a:chExt cx="0" cy="0"/>
        </a:xfrm>
      </p:grpSpPr>
      <p:sp>
        <p:nvSpPr>
          <p:cNvPr id="13" name="Freeform 12"/>
          <p:cNvSpPr/>
          <p:nvPr/>
        </p:nvSpPr>
        <p:spPr>
          <a:xfrm>
            <a:off x="0" y="0"/>
            <a:ext cx="9084188" cy="6859740"/>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1821823 w 5997763"/>
              <a:gd name="connsiteY0" fmla="*/ 6859588 h 6861328"/>
              <a:gd name="connsiteX1" fmla="*/ 5575576 w 5997763"/>
              <a:gd name="connsiteY1" fmla="*/ 6861328 h 6861328"/>
              <a:gd name="connsiteX2" fmla="*/ 5887031 w 5997763"/>
              <a:gd name="connsiteY2" fmla="*/ 6547210 h 6861328"/>
              <a:gd name="connsiteX3" fmla="*/ 5993512 w 5997763"/>
              <a:gd name="connsiteY3" fmla="*/ 6344898 h 6861328"/>
              <a:gd name="connsiteX4" fmla="*/ 5995988 w 5997763"/>
              <a:gd name="connsiteY4" fmla="*/ 0 h 6861328"/>
              <a:gd name="connsiteX5" fmla="*/ 0 w 5997763"/>
              <a:gd name="connsiteY5" fmla="*/ 0 h 6861328"/>
              <a:gd name="connsiteX6" fmla="*/ 1821823 w 5997763"/>
              <a:gd name="connsiteY6" fmla="*/ 6859588 h 6861328"/>
              <a:gd name="connsiteX0" fmla="*/ 0 w 4175940"/>
              <a:gd name="connsiteY0" fmla="*/ 6859588 h 6861328"/>
              <a:gd name="connsiteX1" fmla="*/ 3753753 w 4175940"/>
              <a:gd name="connsiteY1" fmla="*/ 6861328 h 6861328"/>
              <a:gd name="connsiteX2" fmla="*/ 4065208 w 4175940"/>
              <a:gd name="connsiteY2" fmla="*/ 6547210 h 6861328"/>
              <a:gd name="connsiteX3" fmla="*/ 4171689 w 4175940"/>
              <a:gd name="connsiteY3" fmla="*/ 6344898 h 6861328"/>
              <a:gd name="connsiteX4" fmla="*/ 4174165 w 4175940"/>
              <a:gd name="connsiteY4" fmla="*/ 0 h 6861328"/>
              <a:gd name="connsiteX5" fmla="*/ 0 w 4175940"/>
              <a:gd name="connsiteY5" fmla="*/ 0 h 6861328"/>
              <a:gd name="connsiteX6" fmla="*/ 0 w 4175940"/>
              <a:gd name="connsiteY6" fmla="*/ 6859588 h 6861328"/>
              <a:gd name="connsiteX0" fmla="*/ 4910614 w 9086554"/>
              <a:gd name="connsiteY0" fmla="*/ 6859588 h 6861328"/>
              <a:gd name="connsiteX1" fmla="*/ 8664367 w 9086554"/>
              <a:gd name="connsiteY1" fmla="*/ 6861328 h 6861328"/>
              <a:gd name="connsiteX2" fmla="*/ 8975822 w 9086554"/>
              <a:gd name="connsiteY2" fmla="*/ 6547210 h 6861328"/>
              <a:gd name="connsiteX3" fmla="*/ 9082303 w 9086554"/>
              <a:gd name="connsiteY3" fmla="*/ 6344898 h 6861328"/>
              <a:gd name="connsiteX4" fmla="*/ 9084779 w 9086554"/>
              <a:gd name="connsiteY4" fmla="*/ 0 h 6861328"/>
              <a:gd name="connsiteX5" fmla="*/ 0 w 9086554"/>
              <a:gd name="connsiteY5" fmla="*/ 0 h 6861328"/>
              <a:gd name="connsiteX6" fmla="*/ 4910614 w 9086554"/>
              <a:gd name="connsiteY6" fmla="*/ 6859588 h 6861328"/>
              <a:gd name="connsiteX0" fmla="*/ 0 w 9086554"/>
              <a:gd name="connsiteY0" fmla="*/ 6859588 h 6861328"/>
              <a:gd name="connsiteX1" fmla="*/ 8664367 w 9086554"/>
              <a:gd name="connsiteY1" fmla="*/ 6861328 h 6861328"/>
              <a:gd name="connsiteX2" fmla="*/ 8975822 w 9086554"/>
              <a:gd name="connsiteY2" fmla="*/ 6547210 h 6861328"/>
              <a:gd name="connsiteX3" fmla="*/ 9082303 w 9086554"/>
              <a:gd name="connsiteY3" fmla="*/ 6344898 h 6861328"/>
              <a:gd name="connsiteX4" fmla="*/ 9084779 w 9086554"/>
              <a:gd name="connsiteY4" fmla="*/ 0 h 6861328"/>
              <a:gd name="connsiteX5" fmla="*/ 0 w 9086554"/>
              <a:gd name="connsiteY5" fmla="*/ 0 h 6861328"/>
              <a:gd name="connsiteX6" fmla="*/ 0 w 9086554"/>
              <a:gd name="connsiteY6" fmla="*/ 6859588 h 68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86554" h="6861328">
                <a:moveTo>
                  <a:pt x="0" y="6859588"/>
                </a:moveTo>
                <a:lnTo>
                  <a:pt x="8664367" y="6861328"/>
                </a:lnTo>
                <a:lnTo>
                  <a:pt x="8975822" y="6547210"/>
                </a:lnTo>
                <a:cubicBezTo>
                  <a:pt x="9042762" y="6480608"/>
                  <a:pt x="9082242" y="6394128"/>
                  <a:pt x="9082303" y="6344898"/>
                </a:cubicBezTo>
                <a:cubicBezTo>
                  <a:pt x="9080528" y="6046753"/>
                  <a:pt x="9086554" y="298145"/>
                  <a:pt x="9084779" y="0"/>
                </a:cubicBezTo>
                <a:lnTo>
                  <a:pt x="0" y="0"/>
                </a:lnTo>
                <a:lnTo>
                  <a:pt x="0" y="6859588"/>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16" name="Content Placeholder 5"/>
          <p:cNvSpPr>
            <a:spLocks noGrp="1"/>
          </p:cNvSpPr>
          <p:nvPr>
            <p:ph sz="quarter" idx="10"/>
          </p:nvPr>
        </p:nvSpPr>
        <p:spPr>
          <a:xfrm>
            <a:off x="435487" y="2191999"/>
            <a:ext cx="8396104" cy="3911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5"/>
          <p:cNvSpPr>
            <a:spLocks noGrp="1"/>
          </p:cNvSpPr>
          <p:nvPr>
            <p:ph sz="quarter" idx="14" hasCustomPrompt="1"/>
          </p:nvPr>
        </p:nvSpPr>
        <p:spPr>
          <a:xfrm>
            <a:off x="9328409" y="1341251"/>
            <a:ext cx="2454123" cy="3313557"/>
          </a:xfrm>
        </p:spPr>
        <p:txBody>
          <a:bodyPr/>
          <a:lstStyle>
            <a:lvl1pPr>
              <a:lnSpc>
                <a:spcPct val="100000"/>
              </a:lnSpc>
              <a:spcAft>
                <a:spcPts val="1200"/>
              </a:spcAft>
              <a:defRPr sz="4199">
                <a:solidFill>
                  <a:schemeClr val="tx2"/>
                </a:solidFill>
                <a:latin typeface="Amalia Medium" pitchFamily="34" charset="0"/>
              </a:defRPr>
            </a:lvl1pPr>
            <a:lvl2pPr marL="0" indent="0">
              <a:lnSpc>
                <a:spcPct val="114000"/>
              </a:lnSpc>
              <a:buFontTx/>
              <a:buNone/>
              <a:defRPr sz="1600" baseline="0">
                <a:solidFill>
                  <a:schemeClr val="tx2"/>
                </a:solidFill>
              </a:defRPr>
            </a:lvl2pPr>
            <a:lvl3pPr marL="0" indent="0">
              <a:buNone/>
              <a:defRPr sz="1400">
                <a:solidFill>
                  <a:schemeClr val="tx2"/>
                </a:solidFill>
              </a:defRPr>
            </a:lvl3pPr>
            <a:lvl4pPr marL="179946">
              <a:spcBef>
                <a:spcPts val="700"/>
              </a:spcBef>
              <a:buFontTx/>
              <a:buBlip>
                <a:blip r:embed="rId2"/>
              </a:buBlip>
              <a:defRPr sz="1400">
                <a:solidFill>
                  <a:schemeClr val="tx2"/>
                </a:solidFill>
              </a:defRPr>
            </a:lvl4pPr>
            <a:lvl5pPr>
              <a:defRPr>
                <a:solidFill>
                  <a:schemeClr val="tx2"/>
                </a:solidFill>
              </a:defRPr>
            </a:lvl5pPr>
          </a:lstStyle>
          <a:p>
            <a:pPr lvl="0"/>
            <a:r>
              <a:rPr lang="en-US"/>
              <a:t>00</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16">
            <a:extLst>
              <a:ext uri="{FF2B5EF4-FFF2-40B4-BE49-F238E27FC236}">
                <a16:creationId xmlns:a16="http://schemas.microsoft.com/office/drawing/2014/main" id="{2AA749F7-8A9B-9D8B-0FE2-19687816C63C}"/>
              </a:ext>
            </a:extLst>
          </p:cNvPr>
          <p:cNvSpPr>
            <a:spLocks noGrp="1"/>
          </p:cNvSpPr>
          <p:nvPr>
            <p:ph type="body" sz="quarter" idx="12" hasCustomPrompt="1"/>
          </p:nvPr>
        </p:nvSpPr>
        <p:spPr>
          <a:xfrm>
            <a:off x="436449" y="1768377"/>
            <a:ext cx="11319102" cy="206327"/>
          </a:xfrm>
        </p:spPr>
        <p:txBody>
          <a:bodyPr/>
          <a:lstStyle>
            <a:lvl1pPr>
              <a:defRPr>
                <a:solidFill>
                  <a:schemeClr val="tx2"/>
                </a:solidFill>
                <a:latin typeface="Amalia Medium" pitchFamily="34" charset="0"/>
              </a:defRPr>
            </a:lvl1pPr>
          </a:lstStyle>
          <a:p>
            <a:pPr lvl="0"/>
            <a:r>
              <a:rPr lang="en-US"/>
              <a:t>Secondary heading goes here – 14pt</a:t>
            </a:r>
            <a:endParaRPr lang="en-GB"/>
          </a:p>
        </p:txBody>
      </p:sp>
      <p:sp>
        <p:nvSpPr>
          <p:cNvPr id="3" name="Slide Number Placeholder 109">
            <a:extLst>
              <a:ext uri="{FF2B5EF4-FFF2-40B4-BE49-F238E27FC236}">
                <a16:creationId xmlns:a16="http://schemas.microsoft.com/office/drawing/2014/main" id="{FE65C0A1-9BED-95F6-E067-B0CA25082BCA}"/>
              </a:ext>
            </a:extLst>
          </p:cNvPr>
          <p:cNvSpPr txBox="1">
            <a:spLocks/>
          </p:cNvSpPr>
          <p:nvPr/>
        </p:nvSpPr>
        <p:spPr>
          <a:xfrm>
            <a:off x="11423204" y="6452637"/>
            <a:ext cx="260356" cy="123082"/>
          </a:xfrm>
          <a:prstGeom prst="rect">
            <a:avLst/>
          </a:prstGeom>
        </p:spPr>
        <p:txBody>
          <a:bodyPr vert="horz" wrap="square" lIns="0" tIns="0" rIns="0" bIns="0" rtlCol="0" anchor="t" anchorCtr="0">
            <a:spAutoFit/>
          </a:bodyPr>
          <a:lstStyle>
            <a:lvl1pPr algn="r">
              <a:defRPr sz="1400">
                <a:solidFill>
                  <a:srgbClr val="FF0000"/>
                </a:solidFill>
                <a:latin typeface="+mn-lt"/>
              </a:defRPr>
            </a:lvl1pPr>
          </a:lstStyle>
          <a:p>
            <a:pPr marL="0" marR="0" lvl="0" indent="0" algn="r" defTabSz="914126" rtl="0" eaLnBrk="1" fontAlgn="base" latinLnBrk="0" hangingPunct="1">
              <a:lnSpc>
                <a:spcPct val="100000"/>
              </a:lnSpc>
              <a:spcBef>
                <a:spcPct val="0"/>
              </a:spcBef>
              <a:spcAft>
                <a:spcPct val="0"/>
              </a:spcAft>
              <a:buClrTx/>
              <a:buSzTx/>
              <a:buFontTx/>
              <a:buNone/>
              <a:tabLst/>
              <a:defRPr/>
            </a:pPr>
            <a:fld id="{FB8A8675-40C0-40D2-8FCE-EA4A25F48F18}" type="slidenum">
              <a:rPr kumimoji="0" lang="en-GB" sz="800" b="0" i="0" u="none" strike="noStrike" kern="1200" cap="none" spc="0" normalizeH="0" baseline="0" noProof="0" smtClean="0">
                <a:ln>
                  <a:noFill/>
                </a:ln>
                <a:solidFill>
                  <a:schemeClr val="tx2"/>
                </a:solidFill>
                <a:effectLst/>
                <a:uLnTx/>
                <a:uFillTx/>
                <a:latin typeface="+mn-lt"/>
                <a:ea typeface="+mn-ea"/>
                <a:cs typeface="+mn-cs"/>
              </a:rPr>
              <a:pPr marL="0" marR="0" lvl="0" indent="0" algn="r" defTabSz="914126" rtl="0" eaLnBrk="1" fontAlgn="base" latinLnBrk="0" hangingPunct="1">
                <a:lnSpc>
                  <a:spcPct val="100000"/>
                </a:lnSpc>
                <a:spcBef>
                  <a:spcPct val="0"/>
                </a:spcBef>
                <a:spcAft>
                  <a:spcPct val="0"/>
                </a:spcAft>
                <a:buClrTx/>
                <a:buSzTx/>
                <a:buFontTx/>
                <a:buNone/>
                <a:tabLst/>
                <a:defRPr/>
              </a:pPr>
              <a:t>‹#›</a:t>
            </a:fld>
            <a:endParaRPr kumimoji="0" lang="en-GB" sz="800" b="0" i="0" u="none" strike="noStrike" kern="1200" cap="none" spc="0" normalizeH="0" baseline="0" noProof="0">
              <a:ln>
                <a:noFill/>
              </a:ln>
              <a:solidFill>
                <a:schemeClr val="tx2"/>
              </a:solidFill>
              <a:effectLst/>
              <a:uLnTx/>
              <a:uFillTx/>
              <a:latin typeface="+mn-lt"/>
              <a:ea typeface="+mn-ea"/>
              <a:cs typeface="+mn-cs"/>
            </a:endParaRPr>
          </a:p>
        </p:txBody>
      </p:sp>
      <p:sp>
        <p:nvSpPr>
          <p:cNvPr id="4" name="Text Placeholder 9">
            <a:extLst>
              <a:ext uri="{FF2B5EF4-FFF2-40B4-BE49-F238E27FC236}">
                <a16:creationId xmlns:a16="http://schemas.microsoft.com/office/drawing/2014/main" id="{240C0D34-3D9B-7B95-4B75-3D379E36CDB8}"/>
              </a:ext>
            </a:extLst>
          </p:cNvPr>
          <p:cNvSpPr>
            <a:spLocks noGrp="1"/>
          </p:cNvSpPr>
          <p:nvPr>
            <p:ph type="body" sz="quarter" idx="11" hasCustomPrompt="1"/>
          </p:nvPr>
        </p:nvSpPr>
        <p:spPr>
          <a:xfrm>
            <a:off x="436450" y="6380645"/>
            <a:ext cx="4291754" cy="175713"/>
          </a:xfrm>
        </p:spPr>
        <p:txBody>
          <a:bodyPr wrap="square" anchor="b">
            <a:spAutoFit/>
          </a:bodyPr>
          <a:lstStyle>
            <a:lvl1pPr>
              <a:spcAft>
                <a:spcPts val="200"/>
              </a:spcAft>
              <a:defRPr sz="1000">
                <a:solidFill>
                  <a:schemeClr val="tx2"/>
                </a:solidFill>
              </a:defRPr>
            </a:lvl1pPr>
          </a:lstStyle>
          <a:p>
            <a:pPr lvl="0"/>
            <a:r>
              <a:rPr lang="en-US"/>
              <a:t>Click to edit presentation title</a:t>
            </a:r>
          </a:p>
        </p:txBody>
      </p:sp>
      <p:sp>
        <p:nvSpPr>
          <p:cNvPr id="6" name="Title 3">
            <a:extLst>
              <a:ext uri="{FF2B5EF4-FFF2-40B4-BE49-F238E27FC236}">
                <a16:creationId xmlns:a16="http://schemas.microsoft.com/office/drawing/2014/main" id="{EDE035EB-6C7B-CF4C-56E4-7FCCA5D1EC0C}"/>
              </a:ext>
            </a:extLst>
          </p:cNvPr>
          <p:cNvSpPr>
            <a:spLocks noGrp="1"/>
          </p:cNvSpPr>
          <p:nvPr>
            <p:ph type="title"/>
          </p:nvPr>
        </p:nvSpPr>
        <p:spPr>
          <a:xfrm>
            <a:off x="408849" y="1105466"/>
            <a:ext cx="11312755" cy="307777"/>
          </a:xfrm>
        </p:spPr>
        <p:txBody>
          <a:bodyPr/>
          <a:lstStyle/>
          <a:p>
            <a:r>
              <a:rPr lang="en-US"/>
              <a:t>Click to edit Master title style</a:t>
            </a:r>
            <a:endParaRPr lang="en-GB"/>
          </a:p>
        </p:txBody>
      </p:sp>
      <p:pic>
        <p:nvPicPr>
          <p:cNvPr id="2" name="Picture 1" descr="Logo&#10;&#10;Description automatically generated with medium confidence">
            <a:extLst>
              <a:ext uri="{FF2B5EF4-FFF2-40B4-BE49-F238E27FC236}">
                <a16:creationId xmlns:a16="http://schemas.microsoft.com/office/drawing/2014/main" id="{AA281B59-7EA0-3CEF-D506-7F533083F6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881" y="117399"/>
            <a:ext cx="1655753" cy="613073"/>
          </a:xfrm>
          <a:prstGeom prst="rect">
            <a:avLst/>
          </a:prstGeom>
        </p:spPr>
      </p:pic>
    </p:spTree>
    <p:extLst>
      <p:ext uri="{BB962C8B-B14F-4D97-AF65-F5344CB8AC3E}">
        <p14:creationId xmlns:p14="http://schemas.microsoft.com/office/powerpoint/2010/main" val="1244408749"/>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893714DE-A825-4970-87B3-097C4694D91B}"/>
              </a:ext>
            </a:extLst>
          </p:cNvPr>
          <p:cNvGraphicFramePr>
            <a:graphicFrameLocks noChangeAspect="1"/>
          </p:cNvGraphicFramePr>
          <p:nvPr userDrawn="1">
            <p:custDataLst>
              <p:tags r:id="rId1"/>
            </p:custDataLst>
            <p:extLst>
              <p:ext uri="{D42A27DB-BD31-4B8C-83A1-F6EECF244321}">
                <p14:modId xmlns:p14="http://schemas.microsoft.com/office/powerpoint/2010/main" val="27785447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18" name="Object 17" hidden="1">
                        <a:extLst>
                          <a:ext uri="{FF2B5EF4-FFF2-40B4-BE49-F238E27FC236}">
                            <a16:creationId xmlns:a16="http://schemas.microsoft.com/office/drawing/2014/main" id="{893714DE-A825-4970-87B3-097C4694D91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2" name="Grafik 3">
            <a:extLst>
              <a:ext uri="{FF2B5EF4-FFF2-40B4-BE49-F238E27FC236}">
                <a16:creationId xmlns:a16="http://schemas.microsoft.com/office/drawing/2014/main" id="{DE3DE5A1-39CE-4C34-A6EE-D738B2641DAE}"/>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13051" b="33148"/>
          <a:stretch/>
        </p:blipFill>
        <p:spPr>
          <a:xfrm>
            <a:off x="2" y="0"/>
            <a:ext cx="12191998" cy="4389120"/>
          </a:xfrm>
          <a:prstGeom prst="rect">
            <a:avLst/>
          </a:prstGeom>
        </p:spPr>
      </p:pic>
      <p:grpSp>
        <p:nvGrpSpPr>
          <p:cNvPr id="22" name="Group 21">
            <a:extLst>
              <a:ext uri="{FF2B5EF4-FFF2-40B4-BE49-F238E27FC236}">
                <a16:creationId xmlns:a16="http://schemas.microsoft.com/office/drawing/2014/main" id="{997CEB53-D0A7-4049-A2D9-DA4EF99F6568}"/>
              </a:ext>
            </a:extLst>
          </p:cNvPr>
          <p:cNvGrpSpPr/>
          <p:nvPr userDrawn="1"/>
        </p:nvGrpSpPr>
        <p:grpSpPr>
          <a:xfrm>
            <a:off x="800100" y="5056861"/>
            <a:ext cx="4346291" cy="1148050"/>
            <a:chOff x="800100" y="5056861"/>
            <a:chExt cx="4346291" cy="1148050"/>
          </a:xfrm>
        </p:grpSpPr>
        <p:sp>
          <p:nvSpPr>
            <p:cNvPr id="14" name="Rectangle 13">
              <a:extLst>
                <a:ext uri="{FF2B5EF4-FFF2-40B4-BE49-F238E27FC236}">
                  <a16:creationId xmlns:a16="http://schemas.microsoft.com/office/drawing/2014/main" id="{D64AEE31-55D8-48B1-8839-E01969D9A437}"/>
                </a:ext>
              </a:extLst>
            </p:cNvPr>
            <p:cNvSpPr/>
            <p:nvPr/>
          </p:nvSpPr>
          <p:spPr>
            <a:xfrm>
              <a:off x="1862495" y="5187701"/>
              <a:ext cx="3261904" cy="52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solidFill>
                  <a:latin typeface="Amalia" panose="020B0504020203020204" pitchFamily="34" charset="0"/>
                </a:rPr>
                <a:t>Raiffeisen</a:t>
              </a:r>
              <a:endParaRPr lang="de-AT" sz="3200" b="1" spc="-150" dirty="0">
                <a:solidFill>
                  <a:schemeClr val="tx1"/>
                </a:solidFill>
                <a:latin typeface="Amalia" panose="020B0504020203020204" pitchFamily="34" charset="0"/>
              </a:endParaRPr>
            </a:p>
          </p:txBody>
        </p:sp>
        <p:pic>
          <p:nvPicPr>
            <p:cNvPr id="15" name="Picture 2" descr="Related image">
              <a:extLst>
                <a:ext uri="{FF2B5EF4-FFF2-40B4-BE49-F238E27FC236}">
                  <a16:creationId xmlns:a16="http://schemas.microsoft.com/office/drawing/2014/main" id="{EF0851D5-30ED-4335-A8B7-DA076DAD56A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542" t="13155" r="13771" b="12195"/>
            <a:stretch/>
          </p:blipFill>
          <p:spPr bwMode="auto">
            <a:xfrm>
              <a:off x="800100" y="5178389"/>
              <a:ext cx="955675" cy="84455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8622E5B-2E8D-40FA-A5F9-4C700AF34B61}"/>
                </a:ext>
              </a:extLst>
            </p:cNvPr>
            <p:cNvSpPr/>
            <p:nvPr/>
          </p:nvSpPr>
          <p:spPr>
            <a:xfrm>
              <a:off x="1862495" y="5714523"/>
              <a:ext cx="3261904" cy="369331"/>
            </a:xfrm>
            <a:prstGeom prst="rect">
              <a:avLst/>
            </a:prstGeom>
          </p:spPr>
          <p:txBody>
            <a:bodyPr wrap="square">
              <a:spAutoFit/>
            </a:bodyPr>
            <a:lstStyle/>
            <a:p>
              <a:r>
                <a:rPr lang="de-AT" dirty="0" err="1">
                  <a:latin typeface="Amalia" panose="020B0504020203020204" pitchFamily="34" charset="0"/>
                </a:rPr>
                <a:t>Advanced</a:t>
              </a:r>
              <a:r>
                <a:rPr lang="de-AT" dirty="0">
                  <a:latin typeface="Amalia" panose="020B0504020203020204" pitchFamily="34" charset="0"/>
                </a:rPr>
                <a:t> Analytics &amp; AI</a:t>
              </a:r>
              <a:endParaRPr lang="en-US" dirty="0">
                <a:latin typeface="Amalia" panose="020B0504020203020204" pitchFamily="34" charset="0"/>
              </a:endParaRPr>
            </a:p>
          </p:txBody>
        </p:sp>
        <p:cxnSp>
          <p:nvCxnSpPr>
            <p:cNvPr id="21" name="Straight Connector 20">
              <a:extLst>
                <a:ext uri="{FF2B5EF4-FFF2-40B4-BE49-F238E27FC236}">
                  <a16:creationId xmlns:a16="http://schemas.microsoft.com/office/drawing/2014/main" id="{F9493FBA-C513-4D48-A7B7-CCDD1DB0AA24}"/>
                </a:ext>
              </a:extLst>
            </p:cNvPr>
            <p:cNvCxnSpPr>
              <a:cxnSpLocks/>
            </p:cNvCxnSpPr>
            <p:nvPr userDrawn="1"/>
          </p:nvCxnSpPr>
          <p:spPr>
            <a:xfrm>
              <a:off x="5146391" y="5056861"/>
              <a:ext cx="0" cy="114805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3" name="Text Placeholder 2">
            <a:extLst>
              <a:ext uri="{FF2B5EF4-FFF2-40B4-BE49-F238E27FC236}">
                <a16:creationId xmlns:a16="http://schemas.microsoft.com/office/drawing/2014/main" id="{B998AC5A-C35F-4BC6-8FD9-6C404FA07F2D}"/>
              </a:ext>
            </a:extLst>
          </p:cNvPr>
          <p:cNvSpPr>
            <a:spLocks noGrp="1"/>
          </p:cNvSpPr>
          <p:nvPr>
            <p:ph type="body" sz="quarter" idx="10" hasCustomPrompt="1"/>
          </p:nvPr>
        </p:nvSpPr>
        <p:spPr>
          <a:xfrm>
            <a:off x="5321733" y="5196949"/>
            <a:ext cx="5047860" cy="526822"/>
          </a:xfrm>
        </p:spPr>
        <p:txBody>
          <a:bodyPr>
            <a:noAutofit/>
          </a:bodyPr>
          <a:lstStyle>
            <a:lvl1pPr marL="0" indent="0">
              <a:buNone/>
              <a:defRPr sz="3200" b="1"/>
            </a:lvl1pPr>
          </a:lstStyle>
          <a:p>
            <a:pPr lvl="0"/>
            <a:r>
              <a:rPr lang="en-US" dirty="0"/>
              <a:t>Presentation Title</a:t>
            </a:r>
            <a:endParaRPr lang="de-DE" dirty="0"/>
          </a:p>
        </p:txBody>
      </p:sp>
      <p:sp>
        <p:nvSpPr>
          <p:cNvPr id="13" name="Text Placeholder 2">
            <a:extLst>
              <a:ext uri="{FF2B5EF4-FFF2-40B4-BE49-F238E27FC236}">
                <a16:creationId xmlns:a16="http://schemas.microsoft.com/office/drawing/2014/main" id="{9D4095F0-3F0A-4386-8618-D28A175AC8D4}"/>
              </a:ext>
            </a:extLst>
          </p:cNvPr>
          <p:cNvSpPr>
            <a:spLocks noGrp="1"/>
          </p:cNvSpPr>
          <p:nvPr>
            <p:ph type="body" sz="quarter" idx="11" hasCustomPrompt="1"/>
          </p:nvPr>
        </p:nvSpPr>
        <p:spPr>
          <a:xfrm>
            <a:off x="5321733" y="5707986"/>
            <a:ext cx="5047860" cy="375868"/>
          </a:xfrm>
        </p:spPr>
        <p:txBody>
          <a:bodyPr>
            <a:noAutofit/>
          </a:bodyPr>
          <a:lstStyle>
            <a:lvl1pPr marL="0" indent="0">
              <a:buNone/>
              <a:defRPr sz="1800" b="0"/>
            </a:lvl1pPr>
          </a:lstStyle>
          <a:p>
            <a:pPr lvl="0"/>
            <a:r>
              <a:rPr lang="en-US" dirty="0"/>
              <a:t>Vienna, date</a:t>
            </a:r>
            <a:endParaRPr lang="de-DE" dirty="0"/>
          </a:p>
        </p:txBody>
      </p:sp>
    </p:spTree>
    <p:extLst>
      <p:ext uri="{BB962C8B-B14F-4D97-AF65-F5344CB8AC3E}">
        <p14:creationId xmlns:p14="http://schemas.microsoft.com/office/powerpoint/2010/main" val="42248037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DD856134-4632-47B7-A481-14953A84FABD}"/>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15" name="Object 14" hidden="1">
                        <a:extLst>
                          <a:ext uri="{FF2B5EF4-FFF2-40B4-BE49-F238E27FC236}">
                            <a16:creationId xmlns:a16="http://schemas.microsoft.com/office/drawing/2014/main" id="{DD856134-4632-47B7-A481-14953A84FA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0F0AC37E-27B2-443C-8B90-E59DE4F4FE0F}"/>
              </a:ext>
            </a:extLst>
          </p:cNvPr>
          <p:cNvSpPr>
            <a:spLocks noGrp="1"/>
          </p:cNvSpPr>
          <p:nvPr>
            <p:ph sz="half" idx="1" hasCustomPrompt="1"/>
          </p:nvPr>
        </p:nvSpPr>
        <p:spPr>
          <a:xfrm>
            <a:off x="838200" y="1508389"/>
            <a:ext cx="10227906" cy="4351338"/>
          </a:xfrm>
        </p:spPr>
        <p:txBody>
          <a:bodyPr/>
          <a:lstStyle>
            <a:lvl1pPr marL="228600" indent="-228600">
              <a:buClr>
                <a:srgbClr val="9AE4CE"/>
              </a:buClr>
              <a:buFont typeface="Century Gothic" panose="020B0502020202020204" pitchFamily="34" charset="0"/>
              <a:buChar char="│"/>
              <a:defRPr b="1"/>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3A6DE8B-43C1-45D8-BCE1-315B53A82D37}"/>
              </a:ext>
            </a:extLst>
          </p:cNvPr>
          <p:cNvSpPr>
            <a:spLocks noGrp="1"/>
          </p:cNvSpPr>
          <p:nvPr>
            <p:ph type="dt" sz="half" idx="10"/>
          </p:nvPr>
        </p:nvSpPr>
        <p:spPr/>
        <p:txBody>
          <a:bodyPr/>
          <a:lstStyle/>
          <a:p>
            <a:fld id="{6A60517A-E4F3-419F-9DC6-B8CAE23DB71A}" type="datetime1">
              <a:rPr lang="en-US" smtClean="0"/>
              <a:t>11/30/2025</a:t>
            </a:fld>
            <a:endParaRPr lang="en-US"/>
          </a:p>
        </p:txBody>
      </p:sp>
      <p:sp>
        <p:nvSpPr>
          <p:cNvPr id="6" name="Footer Placeholder 5">
            <a:extLst>
              <a:ext uri="{FF2B5EF4-FFF2-40B4-BE49-F238E27FC236}">
                <a16:creationId xmlns:a16="http://schemas.microsoft.com/office/drawing/2014/main" id="{D62C08E6-FDA2-43FF-AFED-73F8BC1988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D54AA2-E1B2-4FBE-A53F-0EA5B52E41AB}"/>
              </a:ext>
            </a:extLst>
          </p:cNvPr>
          <p:cNvSpPr>
            <a:spLocks noGrp="1"/>
          </p:cNvSpPr>
          <p:nvPr>
            <p:ph type="sldNum" sz="quarter" idx="12"/>
          </p:nvPr>
        </p:nvSpPr>
        <p:spPr/>
        <p:txBody>
          <a:bodyPr/>
          <a:lstStyle/>
          <a:p>
            <a:fld id="{79805434-E34B-4946-A842-76615C8ACBB0}" type="slidenum">
              <a:rPr lang="en-US" smtClean="0"/>
              <a:t>‹#›</a:t>
            </a:fld>
            <a:endParaRPr lang="en-US"/>
          </a:p>
        </p:txBody>
      </p:sp>
      <p:pic>
        <p:nvPicPr>
          <p:cNvPr id="16" name="Picture 15">
            <a:extLst>
              <a:ext uri="{FF2B5EF4-FFF2-40B4-BE49-F238E27FC236}">
                <a16:creationId xmlns:a16="http://schemas.microsoft.com/office/drawing/2014/main" id="{A3EDC0D3-5CAB-4AB2-A6E7-8C28EDBAAC77}"/>
              </a:ext>
            </a:extLst>
          </p:cNvPr>
          <p:cNvPicPr>
            <a:picLocks noChangeAspect="1"/>
          </p:cNvPicPr>
          <p:nvPr userDrawn="1"/>
        </p:nvPicPr>
        <p:blipFill>
          <a:blip r:embed="rId5"/>
          <a:stretch>
            <a:fillRect/>
          </a:stretch>
        </p:blipFill>
        <p:spPr>
          <a:xfrm>
            <a:off x="10509757" y="14362"/>
            <a:ext cx="1528928" cy="414842"/>
          </a:xfrm>
          <a:prstGeom prst="rect">
            <a:avLst/>
          </a:prstGeom>
        </p:spPr>
      </p:pic>
      <p:sp>
        <p:nvSpPr>
          <p:cNvPr id="41" name="Text Placeholder 7">
            <a:extLst>
              <a:ext uri="{FF2B5EF4-FFF2-40B4-BE49-F238E27FC236}">
                <a16:creationId xmlns:a16="http://schemas.microsoft.com/office/drawing/2014/main" id="{AEC9D9DC-A4BE-4F4C-B7D1-0FDBA206B2BD}"/>
              </a:ext>
            </a:extLst>
          </p:cNvPr>
          <p:cNvSpPr>
            <a:spLocks noGrp="1"/>
          </p:cNvSpPr>
          <p:nvPr>
            <p:ph type="body" sz="quarter" idx="19" hasCustomPrompt="1"/>
          </p:nvPr>
        </p:nvSpPr>
        <p:spPr>
          <a:xfrm>
            <a:off x="396541" y="629641"/>
            <a:ext cx="10669565" cy="796479"/>
          </a:xfrm>
        </p:spPr>
        <p:txBody>
          <a:bodyPr>
            <a:normAutofit/>
          </a:bodyPr>
          <a:lstStyle>
            <a:lvl1pPr marL="0" indent="0">
              <a:buNone/>
              <a:defRPr sz="2300"/>
            </a:lvl1pPr>
          </a:lstStyle>
          <a:p>
            <a:pPr lvl="0"/>
            <a:r>
              <a:rPr lang="en-US" dirty="0"/>
              <a:t>PLACE FOR YOUR HEADLINE</a:t>
            </a:r>
            <a:endParaRPr lang="de-DE" dirty="0"/>
          </a:p>
        </p:txBody>
      </p:sp>
    </p:spTree>
    <p:extLst>
      <p:ext uri="{BB962C8B-B14F-4D97-AF65-F5344CB8AC3E}">
        <p14:creationId xmlns:p14="http://schemas.microsoft.com/office/powerpoint/2010/main" val="24867479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6A59C7D3-9CE9-4C28-A01D-F8D976EFC1E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13" name="Object 12" hidden="1">
                        <a:extLst>
                          <a:ext uri="{FF2B5EF4-FFF2-40B4-BE49-F238E27FC236}">
                            <a16:creationId xmlns:a16="http://schemas.microsoft.com/office/drawing/2014/main" id="{6A59C7D3-9CE9-4C28-A01D-F8D976EFC1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E04A8744-2A67-4F8E-B0AF-C7E1F0BF3F07}"/>
              </a:ext>
            </a:extLst>
          </p:cNvPr>
          <p:cNvSpPr>
            <a:spLocks noGrp="1"/>
          </p:cNvSpPr>
          <p:nvPr>
            <p:ph type="dt" sz="half" idx="10"/>
          </p:nvPr>
        </p:nvSpPr>
        <p:spPr/>
        <p:txBody>
          <a:bodyPr/>
          <a:lstStyle/>
          <a:p>
            <a:fld id="{DDD5C71F-1B03-4698-9C02-D1CB15547C84}" type="datetime1">
              <a:rPr lang="en-US" smtClean="0"/>
              <a:t>11/30/2025</a:t>
            </a:fld>
            <a:endParaRPr lang="en-US" dirty="0"/>
          </a:p>
        </p:txBody>
      </p:sp>
      <p:sp>
        <p:nvSpPr>
          <p:cNvPr id="5" name="Footer Placeholder 4">
            <a:extLst>
              <a:ext uri="{FF2B5EF4-FFF2-40B4-BE49-F238E27FC236}">
                <a16:creationId xmlns:a16="http://schemas.microsoft.com/office/drawing/2014/main" id="{A609AE37-FB88-42F2-9458-EB3F91E4383A}"/>
              </a:ext>
            </a:extLst>
          </p:cNvPr>
          <p:cNvSpPr>
            <a:spLocks noGrp="1"/>
          </p:cNvSpPr>
          <p:nvPr>
            <p:ph type="ftr" sz="quarter" idx="11"/>
          </p:nvPr>
        </p:nvSpPr>
        <p:spPr>
          <a:ln>
            <a:noFill/>
          </a:ln>
        </p:spPr>
        <p:txBody>
          <a:bodyPr/>
          <a:lstStyle/>
          <a:p>
            <a:endParaRPr lang="en-US" dirty="0"/>
          </a:p>
        </p:txBody>
      </p:sp>
      <p:sp>
        <p:nvSpPr>
          <p:cNvPr id="6" name="Slide Number Placeholder 5">
            <a:extLst>
              <a:ext uri="{FF2B5EF4-FFF2-40B4-BE49-F238E27FC236}">
                <a16:creationId xmlns:a16="http://schemas.microsoft.com/office/drawing/2014/main" id="{656425A3-42F4-496D-B5CE-540B4559F9DF}"/>
              </a:ext>
            </a:extLst>
          </p:cNvPr>
          <p:cNvSpPr>
            <a:spLocks noGrp="1"/>
          </p:cNvSpPr>
          <p:nvPr>
            <p:ph type="sldNum" sz="quarter" idx="12"/>
          </p:nvPr>
        </p:nvSpPr>
        <p:spPr/>
        <p:txBody>
          <a:bodyPr/>
          <a:lstStyle/>
          <a:p>
            <a:fld id="{79805434-E34B-4946-A842-76615C8ACBB0}" type="slidenum">
              <a:rPr lang="en-US" smtClean="0"/>
              <a:t>‹#›</a:t>
            </a:fld>
            <a:endParaRPr lang="en-US" dirty="0"/>
          </a:p>
        </p:txBody>
      </p:sp>
      <p:pic>
        <p:nvPicPr>
          <p:cNvPr id="14" name="Picture 13">
            <a:extLst>
              <a:ext uri="{FF2B5EF4-FFF2-40B4-BE49-F238E27FC236}">
                <a16:creationId xmlns:a16="http://schemas.microsoft.com/office/drawing/2014/main" id="{B0C492FB-77A8-4BF1-B563-435933B034DC}"/>
              </a:ext>
            </a:extLst>
          </p:cNvPr>
          <p:cNvPicPr>
            <a:picLocks noChangeAspect="1"/>
          </p:cNvPicPr>
          <p:nvPr userDrawn="1"/>
        </p:nvPicPr>
        <p:blipFill>
          <a:blip r:embed="rId5"/>
          <a:stretch>
            <a:fillRect/>
          </a:stretch>
        </p:blipFill>
        <p:spPr>
          <a:xfrm>
            <a:off x="10509757" y="14362"/>
            <a:ext cx="1528928" cy="414842"/>
          </a:xfrm>
          <a:prstGeom prst="rect">
            <a:avLst/>
          </a:prstGeom>
        </p:spPr>
      </p:pic>
      <p:sp>
        <p:nvSpPr>
          <p:cNvPr id="11" name="Text Placeholder 10">
            <a:extLst>
              <a:ext uri="{FF2B5EF4-FFF2-40B4-BE49-F238E27FC236}">
                <a16:creationId xmlns:a16="http://schemas.microsoft.com/office/drawing/2014/main" id="{601411BD-90C2-4D3C-B698-9819C2BC8C12}"/>
              </a:ext>
            </a:extLst>
          </p:cNvPr>
          <p:cNvSpPr>
            <a:spLocks noGrp="1"/>
          </p:cNvSpPr>
          <p:nvPr>
            <p:ph type="body" sz="quarter" idx="14" hasCustomPrompt="1"/>
          </p:nvPr>
        </p:nvSpPr>
        <p:spPr>
          <a:xfrm>
            <a:off x="7644059" y="4120564"/>
            <a:ext cx="2743199" cy="365125"/>
          </a:xfr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atin typeface="Amalia" panose="020B0504020203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a:ln>
                  <a:noFill/>
                </a:ln>
                <a:solidFill>
                  <a:srgbClr val="808185"/>
                </a:solidFill>
                <a:effectLst/>
                <a:uLnTx/>
                <a:uFillTx/>
                <a:latin typeface="Century Gothic" panose="020B0502020202020204" pitchFamily="34" charset="0"/>
                <a:ea typeface="+mn-ea"/>
                <a:cs typeface="+mn-cs"/>
              </a:rPr>
              <a:t>Stephen </a:t>
            </a:r>
            <a:r>
              <a:rPr kumimoji="0" lang="de-AT" sz="1800" b="0" i="0" u="none" strike="noStrike" kern="1200" cap="none" spc="0" normalizeH="0" baseline="0" noProof="0" dirty="0" err="1">
                <a:ln>
                  <a:noFill/>
                </a:ln>
                <a:solidFill>
                  <a:srgbClr val="808185"/>
                </a:solidFill>
                <a:effectLst/>
                <a:uLnTx/>
                <a:uFillTx/>
                <a:latin typeface="Century Gothic" panose="020B0502020202020204" pitchFamily="34" charset="0"/>
                <a:ea typeface="+mn-ea"/>
                <a:cs typeface="+mn-cs"/>
              </a:rPr>
              <a:t>Keague</a:t>
            </a:r>
            <a:endParaRPr kumimoji="0" lang="de-AT" sz="1800" b="0" i="0" u="none" strike="noStrike" kern="1200" cap="none" spc="0" normalizeH="0" baseline="0" noProof="0" dirty="0">
              <a:ln>
                <a:noFill/>
              </a:ln>
              <a:solidFill>
                <a:srgbClr val="808185"/>
              </a:solidFill>
              <a:effectLst/>
              <a:uLnTx/>
              <a:uFillTx/>
              <a:latin typeface="Century Gothic" panose="020B0502020202020204" pitchFamily="34" charset="0"/>
              <a:ea typeface="+mn-ea"/>
              <a:cs typeface="+mn-cs"/>
            </a:endParaRPr>
          </a:p>
        </p:txBody>
      </p:sp>
      <p:sp>
        <p:nvSpPr>
          <p:cNvPr id="16" name="Text Placeholder 15">
            <a:extLst>
              <a:ext uri="{FF2B5EF4-FFF2-40B4-BE49-F238E27FC236}">
                <a16:creationId xmlns:a16="http://schemas.microsoft.com/office/drawing/2014/main" id="{CEAC655C-976A-4A99-8692-C0012B83C5CA}"/>
              </a:ext>
            </a:extLst>
          </p:cNvPr>
          <p:cNvSpPr>
            <a:spLocks noGrp="1"/>
          </p:cNvSpPr>
          <p:nvPr>
            <p:ph type="body" sz="quarter" idx="15" hasCustomPrompt="1"/>
          </p:nvPr>
        </p:nvSpPr>
        <p:spPr>
          <a:xfrm>
            <a:off x="1804741" y="2044371"/>
            <a:ext cx="8582517" cy="2043535"/>
          </a:xfrm>
        </p:spPr>
        <p:txBody>
          <a:bodyPr>
            <a:normAutofit/>
          </a:bodyPr>
          <a:lstStyle>
            <a:lvl1pPr marL="0" indent="0" algn="ctr">
              <a:buNone/>
              <a:defRPr sz="4400" i="1"/>
            </a:lvl1pPr>
          </a:lstStyle>
          <a:p>
            <a:pPr lvl="0"/>
            <a:r>
              <a:rPr lang="en-US" dirty="0"/>
              <a:t>“No audience ever complained of a presentation or speech being too short”</a:t>
            </a:r>
            <a:endParaRPr lang="de-DE" dirty="0"/>
          </a:p>
        </p:txBody>
      </p:sp>
    </p:spTree>
    <p:extLst>
      <p:ext uri="{BB962C8B-B14F-4D97-AF65-F5344CB8AC3E}">
        <p14:creationId xmlns:p14="http://schemas.microsoft.com/office/powerpoint/2010/main" val="21048273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6A59C7D3-9CE9-4C28-A01D-F8D976EFC1E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13" name="Object 12" hidden="1">
                        <a:extLst>
                          <a:ext uri="{FF2B5EF4-FFF2-40B4-BE49-F238E27FC236}">
                            <a16:creationId xmlns:a16="http://schemas.microsoft.com/office/drawing/2014/main" id="{6A59C7D3-9CE9-4C28-A01D-F8D976EFC1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4" name="Picture 13" descr="A picture containing clothing, green, indoor&#10;&#10;Description automatically generated">
            <a:extLst>
              <a:ext uri="{FF2B5EF4-FFF2-40B4-BE49-F238E27FC236}">
                <a16:creationId xmlns:a16="http://schemas.microsoft.com/office/drawing/2014/main" id="{7BA2BAD7-431E-4C3A-9184-DFB2483BD8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48" y="0"/>
            <a:ext cx="12185904" cy="6858000"/>
          </a:xfrm>
          <a:prstGeom prst="rect">
            <a:avLst/>
          </a:prstGeom>
        </p:spPr>
      </p:pic>
      <p:sp>
        <p:nvSpPr>
          <p:cNvPr id="15" name="Rectangle 14">
            <a:extLst>
              <a:ext uri="{FF2B5EF4-FFF2-40B4-BE49-F238E27FC236}">
                <a16:creationId xmlns:a16="http://schemas.microsoft.com/office/drawing/2014/main" id="{3E59764E-3B55-4907-A1CD-DF8A2B1F2770}"/>
              </a:ext>
            </a:extLst>
          </p:cNvPr>
          <p:cNvSpPr/>
          <p:nvPr userDrawn="1"/>
        </p:nvSpPr>
        <p:spPr>
          <a:xfrm>
            <a:off x="0" y="1"/>
            <a:ext cx="12185904" cy="6857999"/>
          </a:xfrm>
          <a:prstGeom prst="rect">
            <a:avLst/>
          </a:prstGeom>
          <a:solidFill>
            <a:schemeClr val="tx1">
              <a:alpha val="50000"/>
            </a:schemeClr>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latin typeface="Amalia" panose="020B0504020203020204" pitchFamily="34" charset="0"/>
            </a:endParaRPr>
          </a:p>
        </p:txBody>
      </p:sp>
      <p:sp>
        <p:nvSpPr>
          <p:cNvPr id="19" name="Text Placeholder 31">
            <a:extLst>
              <a:ext uri="{FF2B5EF4-FFF2-40B4-BE49-F238E27FC236}">
                <a16:creationId xmlns:a16="http://schemas.microsoft.com/office/drawing/2014/main" id="{299B984B-84EA-4C21-92B0-109406877CB3}"/>
              </a:ext>
            </a:extLst>
          </p:cNvPr>
          <p:cNvSpPr txBox="1">
            <a:spLocks/>
          </p:cNvSpPr>
          <p:nvPr userDrawn="1"/>
        </p:nvSpPr>
        <p:spPr>
          <a:xfrm>
            <a:off x="5995105" y="2089732"/>
            <a:ext cx="1325563" cy="842962"/>
          </a:xfrm>
          <a:prstGeom prst="rect">
            <a:avLst/>
          </a:prstGeom>
        </p:spPr>
        <p:txBody>
          <a:bodyPr vert="horz" lIns="0" tIns="0" rIns="0" bIns="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1" dirty="0">
                <a:latin typeface="Amalia" panose="020B0504020203020204" pitchFamily="34" charset="0"/>
              </a:rPr>
              <a:t>02</a:t>
            </a:r>
          </a:p>
        </p:txBody>
      </p:sp>
      <p:sp>
        <p:nvSpPr>
          <p:cNvPr id="20" name="Text Placeholder 32">
            <a:extLst>
              <a:ext uri="{FF2B5EF4-FFF2-40B4-BE49-F238E27FC236}">
                <a16:creationId xmlns:a16="http://schemas.microsoft.com/office/drawing/2014/main" id="{5DEECAA4-0DC0-4312-A6F9-90DA3C4C79F8}"/>
              </a:ext>
            </a:extLst>
          </p:cNvPr>
          <p:cNvSpPr txBox="1">
            <a:spLocks/>
          </p:cNvSpPr>
          <p:nvPr userDrawn="1"/>
        </p:nvSpPr>
        <p:spPr>
          <a:xfrm>
            <a:off x="3372756" y="2089732"/>
            <a:ext cx="1325563" cy="842962"/>
          </a:xfrm>
          <a:prstGeom prst="rect">
            <a:avLst/>
          </a:prstGeom>
        </p:spPr>
        <p:txBody>
          <a:bodyPr vert="horz" lIns="0" tIns="0" rIns="0" bIns="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1" dirty="0">
                <a:solidFill>
                  <a:schemeClr val="bg1"/>
                </a:solidFill>
                <a:latin typeface="Amalia" panose="020B0504020203020204" pitchFamily="34" charset="0"/>
              </a:rPr>
              <a:t>01</a:t>
            </a:r>
          </a:p>
        </p:txBody>
      </p:sp>
      <p:sp>
        <p:nvSpPr>
          <p:cNvPr id="21" name="Text Placeholder 35">
            <a:extLst>
              <a:ext uri="{FF2B5EF4-FFF2-40B4-BE49-F238E27FC236}">
                <a16:creationId xmlns:a16="http://schemas.microsoft.com/office/drawing/2014/main" id="{C8FB7A38-3C38-45A4-83B2-606019B7839D}"/>
              </a:ext>
            </a:extLst>
          </p:cNvPr>
          <p:cNvSpPr txBox="1">
            <a:spLocks/>
          </p:cNvSpPr>
          <p:nvPr userDrawn="1"/>
        </p:nvSpPr>
        <p:spPr>
          <a:xfrm>
            <a:off x="3372756" y="4028872"/>
            <a:ext cx="1325563" cy="842962"/>
          </a:xfrm>
          <a:prstGeom prst="rect">
            <a:avLst/>
          </a:prstGeom>
        </p:spPr>
        <p:txBody>
          <a:bodyPr vert="horz" lIns="0" tIns="0" rIns="0" bIns="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1" dirty="0">
                <a:latin typeface="Amalia" panose="020B0504020203020204" pitchFamily="34" charset="0"/>
              </a:rPr>
              <a:t>04</a:t>
            </a:r>
          </a:p>
        </p:txBody>
      </p:sp>
      <p:sp>
        <p:nvSpPr>
          <p:cNvPr id="22" name="TextBox 21">
            <a:extLst>
              <a:ext uri="{FF2B5EF4-FFF2-40B4-BE49-F238E27FC236}">
                <a16:creationId xmlns:a16="http://schemas.microsoft.com/office/drawing/2014/main" id="{D273FF19-3956-4732-8DFD-9CB4D57DFC9D}"/>
              </a:ext>
            </a:extLst>
          </p:cNvPr>
          <p:cNvSpPr txBox="1"/>
          <p:nvPr userDrawn="1"/>
        </p:nvSpPr>
        <p:spPr>
          <a:xfrm>
            <a:off x="550863" y="291003"/>
            <a:ext cx="5545137" cy="1398129"/>
          </a:xfrm>
          <a:prstGeom prst="rect">
            <a:avLst/>
          </a:prstGeom>
          <a:noFill/>
          <a:ln w="9525">
            <a:noFill/>
          </a:ln>
        </p:spPr>
        <p:txBody>
          <a:bodyPr wrap="square" lIns="108000" tIns="144000" rIns="108000" bIns="0" rtlCol="0">
            <a:noAutofit/>
          </a:bodyPr>
          <a:lstStyle/>
          <a:p>
            <a:pPr>
              <a:spcBef>
                <a:spcPts val="1000"/>
              </a:spcBef>
            </a:pPr>
            <a:r>
              <a:rPr lang="de-DE" sz="8000" b="1" dirty="0">
                <a:solidFill>
                  <a:schemeClr val="bg1"/>
                </a:solidFill>
                <a:latin typeface="Amalia" panose="020B0504020203020204" pitchFamily="34" charset="0"/>
              </a:rPr>
              <a:t>AGENDA </a:t>
            </a:r>
          </a:p>
        </p:txBody>
      </p:sp>
      <p:sp>
        <p:nvSpPr>
          <p:cNvPr id="24" name="Text Placeholder 31">
            <a:extLst>
              <a:ext uri="{FF2B5EF4-FFF2-40B4-BE49-F238E27FC236}">
                <a16:creationId xmlns:a16="http://schemas.microsoft.com/office/drawing/2014/main" id="{A20FDBCA-B79F-4C80-A206-71AE87C1EE2E}"/>
              </a:ext>
            </a:extLst>
          </p:cNvPr>
          <p:cNvSpPr txBox="1">
            <a:spLocks/>
          </p:cNvSpPr>
          <p:nvPr userDrawn="1"/>
        </p:nvSpPr>
        <p:spPr>
          <a:xfrm>
            <a:off x="5995105" y="4025610"/>
            <a:ext cx="1325563" cy="842962"/>
          </a:xfrm>
          <a:prstGeom prst="rect">
            <a:avLst/>
          </a:prstGeom>
        </p:spPr>
        <p:txBody>
          <a:bodyPr vert="horz" lIns="0" tIns="0" rIns="0" bIns="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1" dirty="0">
                <a:latin typeface="Amalia" panose="020B0504020203020204" pitchFamily="34" charset="0"/>
              </a:rPr>
              <a:t>05</a:t>
            </a:r>
          </a:p>
        </p:txBody>
      </p:sp>
      <p:sp>
        <p:nvSpPr>
          <p:cNvPr id="25" name="Text Placeholder 31">
            <a:extLst>
              <a:ext uri="{FF2B5EF4-FFF2-40B4-BE49-F238E27FC236}">
                <a16:creationId xmlns:a16="http://schemas.microsoft.com/office/drawing/2014/main" id="{9FDF160F-DD5B-4BD3-BEE5-EC45AB4266F1}"/>
              </a:ext>
            </a:extLst>
          </p:cNvPr>
          <p:cNvSpPr txBox="1">
            <a:spLocks/>
          </p:cNvSpPr>
          <p:nvPr userDrawn="1"/>
        </p:nvSpPr>
        <p:spPr>
          <a:xfrm>
            <a:off x="8617454" y="2089732"/>
            <a:ext cx="1325563" cy="842962"/>
          </a:xfrm>
          <a:prstGeom prst="rect">
            <a:avLst/>
          </a:prstGeom>
        </p:spPr>
        <p:txBody>
          <a:bodyPr vert="horz" lIns="0" tIns="0" rIns="0" bIns="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1" dirty="0">
                <a:latin typeface="Amalia" panose="020B0504020203020204" pitchFamily="34" charset="0"/>
              </a:rPr>
              <a:t>03</a:t>
            </a:r>
          </a:p>
        </p:txBody>
      </p:sp>
      <p:sp>
        <p:nvSpPr>
          <p:cNvPr id="3" name="Text Placeholder 2">
            <a:extLst>
              <a:ext uri="{FF2B5EF4-FFF2-40B4-BE49-F238E27FC236}">
                <a16:creationId xmlns:a16="http://schemas.microsoft.com/office/drawing/2014/main" id="{8F785C22-4E55-45C3-840C-E9B0B3430D24}"/>
              </a:ext>
            </a:extLst>
          </p:cNvPr>
          <p:cNvSpPr>
            <a:spLocks noGrp="1"/>
          </p:cNvSpPr>
          <p:nvPr>
            <p:ph type="body" sz="quarter" idx="10" hasCustomPrompt="1"/>
          </p:nvPr>
        </p:nvSpPr>
        <p:spPr>
          <a:xfrm>
            <a:off x="3323431" y="2932694"/>
            <a:ext cx="1931728" cy="494652"/>
          </a:xfrm>
        </p:spPr>
        <p:txBody>
          <a:bodyPr>
            <a:normAutofit/>
          </a:bodyPr>
          <a:lstStyle>
            <a:lvl1pPr marL="0" indent="0">
              <a:buNone/>
              <a:defRPr sz="1600" b="1">
                <a:solidFill>
                  <a:schemeClr val="bg1"/>
                </a:solidFill>
              </a:defRPr>
            </a:lvl1pPr>
          </a:lstStyle>
          <a:p>
            <a:pPr lvl="0"/>
            <a:r>
              <a:rPr lang="en-US" dirty="0"/>
              <a:t>Title </a:t>
            </a:r>
            <a:endParaRPr lang="de-DE" dirty="0"/>
          </a:p>
        </p:txBody>
      </p:sp>
      <p:sp>
        <p:nvSpPr>
          <p:cNvPr id="29" name="Text Placeholder 2">
            <a:extLst>
              <a:ext uri="{FF2B5EF4-FFF2-40B4-BE49-F238E27FC236}">
                <a16:creationId xmlns:a16="http://schemas.microsoft.com/office/drawing/2014/main" id="{52E9D600-2B08-4C74-98BE-3B73CFB95F09}"/>
              </a:ext>
            </a:extLst>
          </p:cNvPr>
          <p:cNvSpPr>
            <a:spLocks noGrp="1"/>
          </p:cNvSpPr>
          <p:nvPr>
            <p:ph type="body" sz="quarter" idx="11" hasCustomPrompt="1"/>
          </p:nvPr>
        </p:nvSpPr>
        <p:spPr>
          <a:xfrm>
            <a:off x="5995105" y="2932694"/>
            <a:ext cx="1931728" cy="494652"/>
          </a:xfrm>
        </p:spPr>
        <p:txBody>
          <a:bodyPr>
            <a:normAutofit/>
          </a:bodyPr>
          <a:lstStyle>
            <a:lvl1pPr marL="0" indent="0">
              <a:buNone/>
              <a:defRPr sz="1600" b="1">
                <a:solidFill>
                  <a:schemeClr val="bg1"/>
                </a:solidFill>
              </a:defRPr>
            </a:lvl1pPr>
          </a:lstStyle>
          <a:p>
            <a:pPr lvl="0"/>
            <a:r>
              <a:rPr lang="en-US" dirty="0"/>
              <a:t>Title </a:t>
            </a:r>
            <a:endParaRPr lang="de-DE" dirty="0"/>
          </a:p>
        </p:txBody>
      </p:sp>
      <p:sp>
        <p:nvSpPr>
          <p:cNvPr id="30" name="Text Placeholder 2">
            <a:extLst>
              <a:ext uri="{FF2B5EF4-FFF2-40B4-BE49-F238E27FC236}">
                <a16:creationId xmlns:a16="http://schemas.microsoft.com/office/drawing/2014/main" id="{747520AB-80D0-4ABB-907A-D64C4BB82EB9}"/>
              </a:ext>
            </a:extLst>
          </p:cNvPr>
          <p:cNvSpPr>
            <a:spLocks noGrp="1"/>
          </p:cNvSpPr>
          <p:nvPr>
            <p:ph type="body" sz="quarter" idx="12" hasCustomPrompt="1"/>
          </p:nvPr>
        </p:nvSpPr>
        <p:spPr>
          <a:xfrm>
            <a:off x="8624867" y="2932694"/>
            <a:ext cx="1931728" cy="494652"/>
          </a:xfrm>
        </p:spPr>
        <p:txBody>
          <a:bodyPr>
            <a:normAutofit/>
          </a:bodyPr>
          <a:lstStyle>
            <a:lvl1pPr marL="0" indent="0">
              <a:buNone/>
              <a:defRPr sz="1600" b="1">
                <a:solidFill>
                  <a:schemeClr val="bg1"/>
                </a:solidFill>
              </a:defRPr>
            </a:lvl1pPr>
          </a:lstStyle>
          <a:p>
            <a:pPr lvl="0"/>
            <a:r>
              <a:rPr lang="en-US" dirty="0"/>
              <a:t>Title </a:t>
            </a:r>
            <a:endParaRPr lang="de-DE" dirty="0"/>
          </a:p>
        </p:txBody>
      </p:sp>
      <p:sp>
        <p:nvSpPr>
          <p:cNvPr id="33" name="Text Placeholder 2">
            <a:extLst>
              <a:ext uri="{FF2B5EF4-FFF2-40B4-BE49-F238E27FC236}">
                <a16:creationId xmlns:a16="http://schemas.microsoft.com/office/drawing/2014/main" id="{FCADF90B-92BB-4BFD-BBFE-7726FD3C64C2}"/>
              </a:ext>
            </a:extLst>
          </p:cNvPr>
          <p:cNvSpPr>
            <a:spLocks noGrp="1"/>
          </p:cNvSpPr>
          <p:nvPr>
            <p:ph type="body" sz="quarter" idx="13" hasCustomPrompt="1"/>
          </p:nvPr>
        </p:nvSpPr>
        <p:spPr>
          <a:xfrm>
            <a:off x="3323431" y="4868572"/>
            <a:ext cx="1931728" cy="494652"/>
          </a:xfrm>
        </p:spPr>
        <p:txBody>
          <a:bodyPr>
            <a:normAutofit/>
          </a:bodyPr>
          <a:lstStyle>
            <a:lvl1pPr marL="0" indent="0">
              <a:buNone/>
              <a:defRPr sz="1600" b="1">
                <a:solidFill>
                  <a:schemeClr val="bg1"/>
                </a:solidFill>
              </a:defRPr>
            </a:lvl1pPr>
          </a:lstStyle>
          <a:p>
            <a:pPr lvl="0"/>
            <a:r>
              <a:rPr lang="en-US" dirty="0"/>
              <a:t>Title </a:t>
            </a:r>
            <a:endParaRPr lang="de-DE" dirty="0"/>
          </a:p>
        </p:txBody>
      </p:sp>
      <p:sp>
        <p:nvSpPr>
          <p:cNvPr id="34" name="Text Placeholder 2">
            <a:extLst>
              <a:ext uri="{FF2B5EF4-FFF2-40B4-BE49-F238E27FC236}">
                <a16:creationId xmlns:a16="http://schemas.microsoft.com/office/drawing/2014/main" id="{231D6AB0-2A0D-47D7-A456-B0D5A44E060D}"/>
              </a:ext>
            </a:extLst>
          </p:cNvPr>
          <p:cNvSpPr>
            <a:spLocks noGrp="1"/>
          </p:cNvSpPr>
          <p:nvPr>
            <p:ph type="body" sz="quarter" idx="14" hasCustomPrompt="1"/>
          </p:nvPr>
        </p:nvSpPr>
        <p:spPr>
          <a:xfrm>
            <a:off x="5995105" y="4868572"/>
            <a:ext cx="1931728" cy="494652"/>
          </a:xfrm>
        </p:spPr>
        <p:txBody>
          <a:bodyPr>
            <a:normAutofit/>
          </a:bodyPr>
          <a:lstStyle>
            <a:lvl1pPr marL="0" indent="0">
              <a:buNone/>
              <a:defRPr sz="1600" b="1">
                <a:solidFill>
                  <a:schemeClr val="bg1"/>
                </a:solidFill>
              </a:defRPr>
            </a:lvl1pPr>
          </a:lstStyle>
          <a:p>
            <a:pPr lvl="0"/>
            <a:r>
              <a:rPr lang="en-US" dirty="0"/>
              <a:t>Title </a:t>
            </a:r>
            <a:endParaRPr lang="de-DE" dirty="0"/>
          </a:p>
        </p:txBody>
      </p:sp>
    </p:spTree>
    <p:extLst>
      <p:ext uri="{BB962C8B-B14F-4D97-AF65-F5344CB8AC3E}">
        <p14:creationId xmlns:p14="http://schemas.microsoft.com/office/powerpoint/2010/main" val="27412708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6A59C7D3-9CE9-4C28-A01D-F8D976EFC1E1}"/>
              </a:ext>
            </a:extLst>
          </p:cNvPr>
          <p:cNvGraphicFramePr>
            <a:graphicFrameLocks noChangeAspect="1"/>
          </p:cNvGraphicFramePr>
          <p:nvPr userDrawn="1">
            <p:custDataLst>
              <p:tags r:id="rId1"/>
            </p:custDataLst>
            <p:extLst>
              <p:ext uri="{D42A27DB-BD31-4B8C-83A1-F6EECF244321}">
                <p14:modId xmlns:p14="http://schemas.microsoft.com/office/powerpoint/2010/main" val="36541671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13" name="Object 12" hidden="1">
                        <a:extLst>
                          <a:ext uri="{FF2B5EF4-FFF2-40B4-BE49-F238E27FC236}">
                            <a16:creationId xmlns:a16="http://schemas.microsoft.com/office/drawing/2014/main" id="{6A59C7D3-9CE9-4C28-A01D-F8D976EFC1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4" name="Picture 13" descr="A picture containing clothing, green, indoor&#10;&#10;Description automatically generated">
            <a:extLst>
              <a:ext uri="{FF2B5EF4-FFF2-40B4-BE49-F238E27FC236}">
                <a16:creationId xmlns:a16="http://schemas.microsoft.com/office/drawing/2014/main" id="{7BA2BAD7-431E-4C3A-9184-DFB2483BD8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48" y="0"/>
            <a:ext cx="12185904" cy="6858000"/>
          </a:xfrm>
          <a:prstGeom prst="rect">
            <a:avLst/>
          </a:prstGeom>
        </p:spPr>
      </p:pic>
      <p:sp>
        <p:nvSpPr>
          <p:cNvPr id="15" name="Rectangle 14">
            <a:extLst>
              <a:ext uri="{FF2B5EF4-FFF2-40B4-BE49-F238E27FC236}">
                <a16:creationId xmlns:a16="http://schemas.microsoft.com/office/drawing/2014/main" id="{3E59764E-3B55-4907-A1CD-DF8A2B1F2770}"/>
              </a:ext>
            </a:extLst>
          </p:cNvPr>
          <p:cNvSpPr/>
          <p:nvPr userDrawn="1"/>
        </p:nvSpPr>
        <p:spPr>
          <a:xfrm>
            <a:off x="0" y="1"/>
            <a:ext cx="12185904" cy="6857999"/>
          </a:xfrm>
          <a:prstGeom prst="rect">
            <a:avLst/>
          </a:prstGeom>
          <a:solidFill>
            <a:schemeClr val="tx1">
              <a:alpha val="50000"/>
            </a:schemeClr>
          </a:solidFill>
          <a:ln w="19050">
            <a:no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latin typeface="Amalia" panose="020B0504020203020204" pitchFamily="34" charset="0"/>
            </a:endParaRPr>
          </a:p>
        </p:txBody>
      </p:sp>
      <p:sp>
        <p:nvSpPr>
          <p:cNvPr id="19" name="Text Placeholder 31">
            <a:extLst>
              <a:ext uri="{FF2B5EF4-FFF2-40B4-BE49-F238E27FC236}">
                <a16:creationId xmlns:a16="http://schemas.microsoft.com/office/drawing/2014/main" id="{299B984B-84EA-4C21-92B0-109406877CB3}"/>
              </a:ext>
            </a:extLst>
          </p:cNvPr>
          <p:cNvSpPr txBox="1">
            <a:spLocks/>
          </p:cNvSpPr>
          <p:nvPr userDrawn="1"/>
        </p:nvSpPr>
        <p:spPr>
          <a:xfrm>
            <a:off x="5995105" y="2089732"/>
            <a:ext cx="1325563" cy="842962"/>
          </a:xfrm>
          <a:prstGeom prst="rect">
            <a:avLst/>
          </a:prstGeom>
        </p:spPr>
        <p:txBody>
          <a:bodyPr vert="horz" lIns="0" tIns="0" rIns="0" bIns="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1" dirty="0">
                <a:latin typeface="Amalia" panose="020B0504020203020204" pitchFamily="34" charset="0"/>
              </a:rPr>
              <a:t>02</a:t>
            </a:r>
          </a:p>
        </p:txBody>
      </p:sp>
      <p:sp>
        <p:nvSpPr>
          <p:cNvPr id="20" name="Text Placeholder 32">
            <a:extLst>
              <a:ext uri="{FF2B5EF4-FFF2-40B4-BE49-F238E27FC236}">
                <a16:creationId xmlns:a16="http://schemas.microsoft.com/office/drawing/2014/main" id="{5DEECAA4-0DC0-4312-A6F9-90DA3C4C79F8}"/>
              </a:ext>
            </a:extLst>
          </p:cNvPr>
          <p:cNvSpPr txBox="1">
            <a:spLocks/>
          </p:cNvSpPr>
          <p:nvPr userDrawn="1"/>
        </p:nvSpPr>
        <p:spPr>
          <a:xfrm>
            <a:off x="3372756" y="2089732"/>
            <a:ext cx="1325563" cy="842962"/>
          </a:xfrm>
          <a:prstGeom prst="rect">
            <a:avLst/>
          </a:prstGeom>
        </p:spPr>
        <p:txBody>
          <a:bodyPr vert="horz" lIns="0" tIns="0" rIns="0" bIns="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1" dirty="0">
                <a:solidFill>
                  <a:schemeClr val="bg1"/>
                </a:solidFill>
                <a:latin typeface="Amalia" panose="020B0504020203020204" pitchFamily="34" charset="0"/>
              </a:rPr>
              <a:t>01</a:t>
            </a:r>
          </a:p>
        </p:txBody>
      </p:sp>
      <p:sp>
        <p:nvSpPr>
          <p:cNvPr id="21" name="Text Placeholder 35">
            <a:extLst>
              <a:ext uri="{FF2B5EF4-FFF2-40B4-BE49-F238E27FC236}">
                <a16:creationId xmlns:a16="http://schemas.microsoft.com/office/drawing/2014/main" id="{C8FB7A38-3C38-45A4-83B2-606019B7839D}"/>
              </a:ext>
            </a:extLst>
          </p:cNvPr>
          <p:cNvSpPr txBox="1">
            <a:spLocks/>
          </p:cNvSpPr>
          <p:nvPr userDrawn="1"/>
        </p:nvSpPr>
        <p:spPr>
          <a:xfrm>
            <a:off x="3372756" y="4028872"/>
            <a:ext cx="1325563" cy="842962"/>
          </a:xfrm>
          <a:prstGeom prst="rect">
            <a:avLst/>
          </a:prstGeom>
        </p:spPr>
        <p:txBody>
          <a:bodyPr vert="horz" lIns="0" tIns="0" rIns="0" bIns="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1" dirty="0">
                <a:latin typeface="Amalia" panose="020B0504020203020204" pitchFamily="34" charset="0"/>
              </a:rPr>
              <a:t>04</a:t>
            </a:r>
          </a:p>
        </p:txBody>
      </p:sp>
      <p:sp>
        <p:nvSpPr>
          <p:cNvPr id="22" name="TextBox 21">
            <a:extLst>
              <a:ext uri="{FF2B5EF4-FFF2-40B4-BE49-F238E27FC236}">
                <a16:creationId xmlns:a16="http://schemas.microsoft.com/office/drawing/2014/main" id="{D273FF19-3956-4732-8DFD-9CB4D57DFC9D}"/>
              </a:ext>
            </a:extLst>
          </p:cNvPr>
          <p:cNvSpPr txBox="1"/>
          <p:nvPr userDrawn="1"/>
        </p:nvSpPr>
        <p:spPr>
          <a:xfrm>
            <a:off x="550863" y="291003"/>
            <a:ext cx="5545137" cy="1398129"/>
          </a:xfrm>
          <a:prstGeom prst="rect">
            <a:avLst/>
          </a:prstGeom>
          <a:noFill/>
          <a:ln w="9525">
            <a:noFill/>
          </a:ln>
        </p:spPr>
        <p:txBody>
          <a:bodyPr wrap="square" lIns="108000" tIns="144000" rIns="108000" bIns="0" rtlCol="0">
            <a:noAutofit/>
          </a:bodyPr>
          <a:lstStyle/>
          <a:p>
            <a:pPr>
              <a:spcBef>
                <a:spcPts val="1000"/>
              </a:spcBef>
            </a:pPr>
            <a:r>
              <a:rPr lang="de-DE" sz="8000" b="1" dirty="0">
                <a:solidFill>
                  <a:schemeClr val="bg1"/>
                </a:solidFill>
                <a:latin typeface="Amalia" panose="020B0504020203020204" pitchFamily="34" charset="0"/>
              </a:rPr>
              <a:t>AGENDA </a:t>
            </a:r>
          </a:p>
        </p:txBody>
      </p:sp>
      <p:sp>
        <p:nvSpPr>
          <p:cNvPr id="24" name="Text Placeholder 31">
            <a:extLst>
              <a:ext uri="{FF2B5EF4-FFF2-40B4-BE49-F238E27FC236}">
                <a16:creationId xmlns:a16="http://schemas.microsoft.com/office/drawing/2014/main" id="{A20FDBCA-B79F-4C80-A206-71AE87C1EE2E}"/>
              </a:ext>
            </a:extLst>
          </p:cNvPr>
          <p:cNvSpPr txBox="1">
            <a:spLocks/>
          </p:cNvSpPr>
          <p:nvPr userDrawn="1"/>
        </p:nvSpPr>
        <p:spPr>
          <a:xfrm>
            <a:off x="5995105" y="4025610"/>
            <a:ext cx="1325563" cy="842962"/>
          </a:xfrm>
          <a:prstGeom prst="rect">
            <a:avLst/>
          </a:prstGeom>
        </p:spPr>
        <p:txBody>
          <a:bodyPr vert="horz" lIns="0" tIns="0" rIns="0" bIns="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1" dirty="0">
                <a:latin typeface="Amalia" panose="020B0504020203020204" pitchFamily="34" charset="0"/>
              </a:rPr>
              <a:t>05</a:t>
            </a:r>
          </a:p>
        </p:txBody>
      </p:sp>
      <p:sp>
        <p:nvSpPr>
          <p:cNvPr id="25" name="Text Placeholder 31">
            <a:extLst>
              <a:ext uri="{FF2B5EF4-FFF2-40B4-BE49-F238E27FC236}">
                <a16:creationId xmlns:a16="http://schemas.microsoft.com/office/drawing/2014/main" id="{9FDF160F-DD5B-4BD3-BEE5-EC45AB4266F1}"/>
              </a:ext>
            </a:extLst>
          </p:cNvPr>
          <p:cNvSpPr txBox="1">
            <a:spLocks/>
          </p:cNvSpPr>
          <p:nvPr userDrawn="1"/>
        </p:nvSpPr>
        <p:spPr>
          <a:xfrm>
            <a:off x="8617454" y="2089732"/>
            <a:ext cx="1325563" cy="842962"/>
          </a:xfrm>
          <a:prstGeom prst="rect">
            <a:avLst/>
          </a:prstGeom>
        </p:spPr>
        <p:txBody>
          <a:bodyPr vert="horz" lIns="0" tIns="0" rIns="0" bIns="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1" dirty="0">
                <a:latin typeface="Amalia" panose="020B0504020203020204" pitchFamily="34" charset="0"/>
              </a:rPr>
              <a:t>03</a:t>
            </a:r>
          </a:p>
        </p:txBody>
      </p:sp>
      <p:sp>
        <p:nvSpPr>
          <p:cNvPr id="26" name="Text Placeholder 31">
            <a:extLst>
              <a:ext uri="{FF2B5EF4-FFF2-40B4-BE49-F238E27FC236}">
                <a16:creationId xmlns:a16="http://schemas.microsoft.com/office/drawing/2014/main" id="{1CC1469E-6C39-465B-9244-9212427E038F}"/>
              </a:ext>
            </a:extLst>
          </p:cNvPr>
          <p:cNvSpPr txBox="1">
            <a:spLocks/>
          </p:cNvSpPr>
          <p:nvPr userDrawn="1"/>
        </p:nvSpPr>
        <p:spPr>
          <a:xfrm>
            <a:off x="8617454" y="4025610"/>
            <a:ext cx="1325563" cy="842962"/>
          </a:xfrm>
          <a:prstGeom prst="rect">
            <a:avLst/>
          </a:prstGeom>
        </p:spPr>
        <p:txBody>
          <a:bodyPr vert="horz" lIns="0" tIns="0" rIns="0" bIns="0" rtlCol="0">
            <a:noAutofit/>
          </a:bodyPr>
          <a:lstStyle>
            <a:lvl1pPr marL="0" indent="0" algn="l" rtl="0" eaLnBrk="1" fontAlgn="base" hangingPunct="1">
              <a:lnSpc>
                <a:spcPct val="110000"/>
              </a:lnSpc>
              <a:spcBef>
                <a:spcPts val="1200"/>
              </a:spcBef>
              <a:spcAft>
                <a:spcPct val="0"/>
              </a:spcAft>
              <a:buFont typeface="Arial" pitchFamily="34" charset="0"/>
              <a:buNone/>
              <a:defRPr lang="en-US" sz="5400" b="0" i="0" kern="120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b="1" dirty="0">
                <a:latin typeface="Amalia" panose="020B0504020203020204" pitchFamily="34" charset="0"/>
              </a:rPr>
              <a:t>06</a:t>
            </a:r>
          </a:p>
        </p:txBody>
      </p:sp>
      <p:sp>
        <p:nvSpPr>
          <p:cNvPr id="3" name="Text Placeholder 2">
            <a:extLst>
              <a:ext uri="{FF2B5EF4-FFF2-40B4-BE49-F238E27FC236}">
                <a16:creationId xmlns:a16="http://schemas.microsoft.com/office/drawing/2014/main" id="{8F785C22-4E55-45C3-840C-E9B0B3430D24}"/>
              </a:ext>
            </a:extLst>
          </p:cNvPr>
          <p:cNvSpPr>
            <a:spLocks noGrp="1"/>
          </p:cNvSpPr>
          <p:nvPr>
            <p:ph type="body" sz="quarter" idx="10" hasCustomPrompt="1"/>
          </p:nvPr>
        </p:nvSpPr>
        <p:spPr>
          <a:xfrm>
            <a:off x="3323431" y="2932694"/>
            <a:ext cx="1931728" cy="494652"/>
          </a:xfrm>
        </p:spPr>
        <p:txBody>
          <a:bodyPr>
            <a:normAutofit/>
          </a:bodyPr>
          <a:lstStyle>
            <a:lvl1pPr marL="0" indent="0">
              <a:buNone/>
              <a:defRPr sz="1600" b="1">
                <a:solidFill>
                  <a:schemeClr val="bg1"/>
                </a:solidFill>
              </a:defRPr>
            </a:lvl1pPr>
          </a:lstStyle>
          <a:p>
            <a:pPr lvl="0"/>
            <a:r>
              <a:rPr lang="en-US" dirty="0"/>
              <a:t>Title </a:t>
            </a:r>
            <a:endParaRPr lang="de-DE" dirty="0"/>
          </a:p>
        </p:txBody>
      </p:sp>
      <p:sp>
        <p:nvSpPr>
          <p:cNvPr id="29" name="Text Placeholder 2">
            <a:extLst>
              <a:ext uri="{FF2B5EF4-FFF2-40B4-BE49-F238E27FC236}">
                <a16:creationId xmlns:a16="http://schemas.microsoft.com/office/drawing/2014/main" id="{52E9D600-2B08-4C74-98BE-3B73CFB95F09}"/>
              </a:ext>
            </a:extLst>
          </p:cNvPr>
          <p:cNvSpPr>
            <a:spLocks noGrp="1"/>
          </p:cNvSpPr>
          <p:nvPr>
            <p:ph type="body" sz="quarter" idx="11" hasCustomPrompt="1"/>
          </p:nvPr>
        </p:nvSpPr>
        <p:spPr>
          <a:xfrm>
            <a:off x="5995105" y="2932694"/>
            <a:ext cx="1931728" cy="494652"/>
          </a:xfrm>
        </p:spPr>
        <p:txBody>
          <a:bodyPr>
            <a:normAutofit/>
          </a:bodyPr>
          <a:lstStyle>
            <a:lvl1pPr marL="0" indent="0">
              <a:buNone/>
              <a:defRPr sz="1600" b="1">
                <a:solidFill>
                  <a:schemeClr val="bg1"/>
                </a:solidFill>
              </a:defRPr>
            </a:lvl1pPr>
          </a:lstStyle>
          <a:p>
            <a:pPr lvl="0"/>
            <a:r>
              <a:rPr lang="en-US" dirty="0"/>
              <a:t>Title </a:t>
            </a:r>
            <a:endParaRPr lang="de-DE" dirty="0"/>
          </a:p>
        </p:txBody>
      </p:sp>
      <p:sp>
        <p:nvSpPr>
          <p:cNvPr id="30" name="Text Placeholder 2">
            <a:extLst>
              <a:ext uri="{FF2B5EF4-FFF2-40B4-BE49-F238E27FC236}">
                <a16:creationId xmlns:a16="http://schemas.microsoft.com/office/drawing/2014/main" id="{747520AB-80D0-4ABB-907A-D64C4BB82EB9}"/>
              </a:ext>
            </a:extLst>
          </p:cNvPr>
          <p:cNvSpPr>
            <a:spLocks noGrp="1"/>
          </p:cNvSpPr>
          <p:nvPr>
            <p:ph type="body" sz="quarter" idx="12" hasCustomPrompt="1"/>
          </p:nvPr>
        </p:nvSpPr>
        <p:spPr>
          <a:xfrm>
            <a:off x="8624867" y="2932694"/>
            <a:ext cx="1931728" cy="494652"/>
          </a:xfrm>
        </p:spPr>
        <p:txBody>
          <a:bodyPr>
            <a:normAutofit/>
          </a:bodyPr>
          <a:lstStyle>
            <a:lvl1pPr marL="0" indent="0">
              <a:buNone/>
              <a:defRPr sz="1600" b="1">
                <a:solidFill>
                  <a:schemeClr val="bg1"/>
                </a:solidFill>
              </a:defRPr>
            </a:lvl1pPr>
          </a:lstStyle>
          <a:p>
            <a:pPr lvl="0"/>
            <a:r>
              <a:rPr lang="en-US" dirty="0"/>
              <a:t>Title </a:t>
            </a:r>
            <a:endParaRPr lang="de-DE" dirty="0"/>
          </a:p>
        </p:txBody>
      </p:sp>
      <p:sp>
        <p:nvSpPr>
          <p:cNvPr id="33" name="Text Placeholder 2">
            <a:extLst>
              <a:ext uri="{FF2B5EF4-FFF2-40B4-BE49-F238E27FC236}">
                <a16:creationId xmlns:a16="http://schemas.microsoft.com/office/drawing/2014/main" id="{FCADF90B-92BB-4BFD-BBFE-7726FD3C64C2}"/>
              </a:ext>
            </a:extLst>
          </p:cNvPr>
          <p:cNvSpPr>
            <a:spLocks noGrp="1"/>
          </p:cNvSpPr>
          <p:nvPr>
            <p:ph type="body" sz="quarter" idx="13" hasCustomPrompt="1"/>
          </p:nvPr>
        </p:nvSpPr>
        <p:spPr>
          <a:xfrm>
            <a:off x="3323431" y="4868572"/>
            <a:ext cx="1931728" cy="494652"/>
          </a:xfrm>
        </p:spPr>
        <p:txBody>
          <a:bodyPr>
            <a:normAutofit/>
          </a:bodyPr>
          <a:lstStyle>
            <a:lvl1pPr marL="0" indent="0">
              <a:buNone/>
              <a:defRPr sz="1600" b="1">
                <a:solidFill>
                  <a:schemeClr val="bg1"/>
                </a:solidFill>
              </a:defRPr>
            </a:lvl1pPr>
          </a:lstStyle>
          <a:p>
            <a:pPr lvl="0"/>
            <a:r>
              <a:rPr lang="en-US" dirty="0"/>
              <a:t>Title </a:t>
            </a:r>
            <a:endParaRPr lang="de-DE" dirty="0"/>
          </a:p>
        </p:txBody>
      </p:sp>
      <p:sp>
        <p:nvSpPr>
          <p:cNvPr id="34" name="Text Placeholder 2">
            <a:extLst>
              <a:ext uri="{FF2B5EF4-FFF2-40B4-BE49-F238E27FC236}">
                <a16:creationId xmlns:a16="http://schemas.microsoft.com/office/drawing/2014/main" id="{231D6AB0-2A0D-47D7-A456-B0D5A44E060D}"/>
              </a:ext>
            </a:extLst>
          </p:cNvPr>
          <p:cNvSpPr>
            <a:spLocks noGrp="1"/>
          </p:cNvSpPr>
          <p:nvPr>
            <p:ph type="body" sz="quarter" idx="14" hasCustomPrompt="1"/>
          </p:nvPr>
        </p:nvSpPr>
        <p:spPr>
          <a:xfrm>
            <a:off x="5995105" y="4868572"/>
            <a:ext cx="1931728" cy="494652"/>
          </a:xfrm>
        </p:spPr>
        <p:txBody>
          <a:bodyPr>
            <a:normAutofit/>
          </a:bodyPr>
          <a:lstStyle>
            <a:lvl1pPr marL="0" indent="0">
              <a:buNone/>
              <a:defRPr sz="1600" b="1">
                <a:solidFill>
                  <a:schemeClr val="bg1"/>
                </a:solidFill>
              </a:defRPr>
            </a:lvl1pPr>
          </a:lstStyle>
          <a:p>
            <a:pPr lvl="0"/>
            <a:r>
              <a:rPr lang="en-US" dirty="0"/>
              <a:t>Title </a:t>
            </a:r>
            <a:endParaRPr lang="de-DE" dirty="0"/>
          </a:p>
        </p:txBody>
      </p:sp>
      <p:sp>
        <p:nvSpPr>
          <p:cNvPr id="35" name="Text Placeholder 2">
            <a:extLst>
              <a:ext uri="{FF2B5EF4-FFF2-40B4-BE49-F238E27FC236}">
                <a16:creationId xmlns:a16="http://schemas.microsoft.com/office/drawing/2014/main" id="{E8A5758A-E4F9-42E8-89E2-F7A3405382A4}"/>
              </a:ext>
            </a:extLst>
          </p:cNvPr>
          <p:cNvSpPr>
            <a:spLocks noGrp="1"/>
          </p:cNvSpPr>
          <p:nvPr>
            <p:ph type="body" sz="quarter" idx="15" hasCustomPrompt="1"/>
          </p:nvPr>
        </p:nvSpPr>
        <p:spPr>
          <a:xfrm>
            <a:off x="8617454" y="4865273"/>
            <a:ext cx="1931728" cy="494652"/>
          </a:xfrm>
        </p:spPr>
        <p:txBody>
          <a:bodyPr>
            <a:normAutofit/>
          </a:bodyPr>
          <a:lstStyle>
            <a:lvl1pPr marL="0" indent="0">
              <a:buNone/>
              <a:defRPr sz="1600" b="1">
                <a:solidFill>
                  <a:schemeClr val="bg1"/>
                </a:solidFill>
              </a:defRPr>
            </a:lvl1pPr>
          </a:lstStyle>
          <a:p>
            <a:pPr lvl="0"/>
            <a:r>
              <a:rPr lang="en-US" dirty="0"/>
              <a:t>Title </a:t>
            </a:r>
            <a:endParaRPr lang="de-DE" dirty="0"/>
          </a:p>
        </p:txBody>
      </p:sp>
    </p:spTree>
    <p:extLst>
      <p:ext uri="{BB962C8B-B14F-4D97-AF65-F5344CB8AC3E}">
        <p14:creationId xmlns:p14="http://schemas.microsoft.com/office/powerpoint/2010/main" val="29371842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DD856134-4632-47B7-A481-14953A84FABD}"/>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15" name="Object 14" hidden="1">
                        <a:extLst>
                          <a:ext uri="{FF2B5EF4-FFF2-40B4-BE49-F238E27FC236}">
                            <a16:creationId xmlns:a16="http://schemas.microsoft.com/office/drawing/2014/main" id="{DD856134-4632-47B7-A481-14953A84FA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0F0AC37E-27B2-443C-8B90-E59DE4F4FE0F}"/>
              </a:ext>
            </a:extLst>
          </p:cNvPr>
          <p:cNvSpPr>
            <a:spLocks noGrp="1"/>
          </p:cNvSpPr>
          <p:nvPr>
            <p:ph sz="half" idx="1" hasCustomPrompt="1"/>
          </p:nvPr>
        </p:nvSpPr>
        <p:spPr>
          <a:xfrm>
            <a:off x="838200" y="1508389"/>
            <a:ext cx="10227906" cy="4351338"/>
          </a:xfrm>
        </p:spPr>
        <p:txBody>
          <a:bodyPr/>
          <a:lstStyle>
            <a:lvl1pPr marL="228600" indent="-228600">
              <a:buClr>
                <a:srgbClr val="9AE4CE"/>
              </a:buClr>
              <a:buFont typeface="Century Gothic" panose="020B0502020202020204" pitchFamily="34" charset="0"/>
              <a:buChar char="│"/>
              <a:defRPr b="1"/>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3A6DE8B-43C1-45D8-BCE1-315B53A82D37}"/>
              </a:ext>
            </a:extLst>
          </p:cNvPr>
          <p:cNvSpPr>
            <a:spLocks noGrp="1"/>
          </p:cNvSpPr>
          <p:nvPr>
            <p:ph type="dt" sz="half" idx="10"/>
          </p:nvPr>
        </p:nvSpPr>
        <p:spPr>
          <a:xfrm>
            <a:off x="838200" y="6356350"/>
            <a:ext cx="2743200" cy="365125"/>
          </a:xfrm>
          <a:prstGeom prst="rect">
            <a:avLst/>
          </a:prstGeom>
        </p:spPr>
        <p:txBody>
          <a:bodyPr/>
          <a:lstStyle/>
          <a:p>
            <a:fld id="{6A60517A-E4F3-419F-9DC6-B8CAE23DB71A}" type="datetime1">
              <a:rPr lang="en-US" smtClean="0"/>
              <a:t>11/30/2025</a:t>
            </a:fld>
            <a:endParaRPr lang="en-US"/>
          </a:p>
        </p:txBody>
      </p:sp>
      <p:sp>
        <p:nvSpPr>
          <p:cNvPr id="6" name="Footer Placeholder 5">
            <a:extLst>
              <a:ext uri="{FF2B5EF4-FFF2-40B4-BE49-F238E27FC236}">
                <a16:creationId xmlns:a16="http://schemas.microsoft.com/office/drawing/2014/main" id="{D62C08E6-FDA2-43FF-AFED-73F8BC1988A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CD54AA2-E1B2-4FBE-A53F-0EA5B52E41AB}"/>
              </a:ext>
            </a:extLst>
          </p:cNvPr>
          <p:cNvSpPr>
            <a:spLocks noGrp="1"/>
          </p:cNvSpPr>
          <p:nvPr>
            <p:ph type="sldNum" sz="quarter" idx="12"/>
          </p:nvPr>
        </p:nvSpPr>
        <p:spPr>
          <a:xfrm>
            <a:off x="8610600" y="6356350"/>
            <a:ext cx="2743200" cy="365125"/>
          </a:xfrm>
          <a:prstGeom prst="rect">
            <a:avLst/>
          </a:prstGeom>
        </p:spPr>
        <p:txBody>
          <a:bodyPr/>
          <a:lstStyle/>
          <a:p>
            <a:fld id="{79805434-E34B-4946-A842-76615C8ACBB0}" type="slidenum">
              <a:rPr lang="en-US" smtClean="0"/>
              <a:t>‹#›</a:t>
            </a:fld>
            <a:endParaRPr lang="en-US"/>
          </a:p>
        </p:txBody>
      </p:sp>
      <p:pic>
        <p:nvPicPr>
          <p:cNvPr id="16" name="Picture 15">
            <a:extLst>
              <a:ext uri="{FF2B5EF4-FFF2-40B4-BE49-F238E27FC236}">
                <a16:creationId xmlns:a16="http://schemas.microsoft.com/office/drawing/2014/main" id="{A3EDC0D3-5CAB-4AB2-A6E7-8C28EDBAAC77}"/>
              </a:ext>
            </a:extLst>
          </p:cNvPr>
          <p:cNvPicPr>
            <a:picLocks noChangeAspect="1"/>
          </p:cNvPicPr>
          <p:nvPr userDrawn="1"/>
        </p:nvPicPr>
        <p:blipFill>
          <a:blip r:embed="rId5"/>
          <a:stretch>
            <a:fillRect/>
          </a:stretch>
        </p:blipFill>
        <p:spPr>
          <a:xfrm>
            <a:off x="10509757" y="14362"/>
            <a:ext cx="1528928" cy="414842"/>
          </a:xfrm>
          <a:prstGeom prst="rect">
            <a:avLst/>
          </a:prstGeom>
        </p:spPr>
      </p:pic>
      <p:cxnSp>
        <p:nvCxnSpPr>
          <p:cNvPr id="17" name="Straight Connector 16">
            <a:extLst>
              <a:ext uri="{FF2B5EF4-FFF2-40B4-BE49-F238E27FC236}">
                <a16:creationId xmlns:a16="http://schemas.microsoft.com/office/drawing/2014/main" id="{58C0FFB0-FD02-43D8-A990-93DC4C5F2496}"/>
              </a:ext>
            </a:extLst>
          </p:cNvPr>
          <p:cNvCxnSpPr>
            <a:cxnSpLocks/>
          </p:cNvCxnSpPr>
          <p:nvPr userDrawn="1"/>
        </p:nvCxnSpPr>
        <p:spPr>
          <a:xfrm>
            <a:off x="0" y="447866"/>
            <a:ext cx="12192000"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6029451-8A04-4DA0-AEBE-E4824CC918E4}"/>
              </a:ext>
            </a:extLst>
          </p:cNvPr>
          <p:cNvCxnSpPr>
            <a:cxnSpLocks/>
          </p:cNvCxnSpPr>
          <p:nvPr userDrawn="1"/>
        </p:nvCxnSpPr>
        <p:spPr>
          <a:xfrm flipV="1">
            <a:off x="1679002"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CBB50EF-1A2C-4506-87DA-C41AFF1EDB02}"/>
              </a:ext>
            </a:extLst>
          </p:cNvPr>
          <p:cNvCxnSpPr>
            <a:cxnSpLocks/>
          </p:cNvCxnSpPr>
          <p:nvPr userDrawn="1"/>
        </p:nvCxnSpPr>
        <p:spPr>
          <a:xfrm flipV="1">
            <a:off x="3400068"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097EFB-01A7-4A52-B082-52438C4CAF6D}"/>
              </a:ext>
            </a:extLst>
          </p:cNvPr>
          <p:cNvCxnSpPr>
            <a:cxnSpLocks/>
          </p:cNvCxnSpPr>
          <p:nvPr userDrawn="1"/>
        </p:nvCxnSpPr>
        <p:spPr>
          <a:xfrm flipV="1">
            <a:off x="5121134"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F4C7557-CF1D-4375-84DC-D280861AF293}"/>
              </a:ext>
            </a:extLst>
          </p:cNvPr>
          <p:cNvCxnSpPr>
            <a:cxnSpLocks/>
          </p:cNvCxnSpPr>
          <p:nvPr userDrawn="1"/>
        </p:nvCxnSpPr>
        <p:spPr>
          <a:xfrm flipV="1">
            <a:off x="6842200"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3ED481-43DD-49AB-B87B-3AF1E26EE846}"/>
              </a:ext>
            </a:extLst>
          </p:cNvPr>
          <p:cNvCxnSpPr>
            <a:cxnSpLocks/>
          </p:cNvCxnSpPr>
          <p:nvPr userDrawn="1"/>
        </p:nvCxnSpPr>
        <p:spPr>
          <a:xfrm flipV="1">
            <a:off x="8563266"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
            <a:extLst>
              <a:ext uri="{FF2B5EF4-FFF2-40B4-BE49-F238E27FC236}">
                <a16:creationId xmlns:a16="http://schemas.microsoft.com/office/drawing/2014/main" id="{9C31FCA1-1237-4980-A37A-3507FF58DF60}"/>
              </a:ext>
            </a:extLst>
          </p:cNvPr>
          <p:cNvSpPr>
            <a:spLocks noGrp="1"/>
          </p:cNvSpPr>
          <p:nvPr>
            <p:ph type="body" sz="quarter" idx="13" hasCustomPrompt="1"/>
          </p:nvPr>
        </p:nvSpPr>
        <p:spPr>
          <a:xfrm>
            <a:off x="9001868" y="111162"/>
            <a:ext cx="996120" cy="224096"/>
          </a:xfrm>
        </p:spPr>
        <p:txBody>
          <a:bodyPr>
            <a:normAutofit/>
          </a:bodyPr>
          <a:lstStyle>
            <a:lvl1pPr marL="0" indent="0" algn="ctr">
              <a:buNone/>
              <a:defRPr sz="1200"/>
            </a:lvl1pPr>
          </a:lstStyle>
          <a:p>
            <a:pPr lvl="0"/>
            <a:r>
              <a:rPr lang="en-US" dirty="0"/>
              <a:t>Chapter 6</a:t>
            </a:r>
            <a:endParaRPr lang="de-DE" dirty="0"/>
          </a:p>
        </p:txBody>
      </p:sp>
      <p:sp>
        <p:nvSpPr>
          <p:cNvPr id="36" name="Text Placeholder 2">
            <a:extLst>
              <a:ext uri="{FF2B5EF4-FFF2-40B4-BE49-F238E27FC236}">
                <a16:creationId xmlns:a16="http://schemas.microsoft.com/office/drawing/2014/main" id="{FD5BFF82-4057-4BE8-9D23-CE39AA304DDB}"/>
              </a:ext>
            </a:extLst>
          </p:cNvPr>
          <p:cNvSpPr>
            <a:spLocks noGrp="1"/>
          </p:cNvSpPr>
          <p:nvPr>
            <p:ph type="body" sz="quarter" idx="14" hasCustomPrompt="1"/>
          </p:nvPr>
        </p:nvSpPr>
        <p:spPr>
          <a:xfrm>
            <a:off x="396541" y="111162"/>
            <a:ext cx="996120" cy="224096"/>
          </a:xfrm>
        </p:spPr>
        <p:txBody>
          <a:bodyPr>
            <a:normAutofit/>
          </a:bodyPr>
          <a:lstStyle>
            <a:lvl1pPr marL="0" indent="0" algn="ctr">
              <a:buNone/>
              <a:defRPr sz="1200"/>
            </a:lvl1pPr>
          </a:lstStyle>
          <a:p>
            <a:pPr lvl="0"/>
            <a:r>
              <a:rPr lang="en-US" dirty="0"/>
              <a:t>Chapter 1</a:t>
            </a:r>
            <a:endParaRPr lang="de-DE" dirty="0"/>
          </a:p>
        </p:txBody>
      </p:sp>
      <p:sp>
        <p:nvSpPr>
          <p:cNvPr id="37" name="Text Placeholder 2">
            <a:extLst>
              <a:ext uri="{FF2B5EF4-FFF2-40B4-BE49-F238E27FC236}">
                <a16:creationId xmlns:a16="http://schemas.microsoft.com/office/drawing/2014/main" id="{F265D40F-1B7F-46ED-A4AA-BC490EB919AD}"/>
              </a:ext>
            </a:extLst>
          </p:cNvPr>
          <p:cNvSpPr>
            <a:spLocks noGrp="1"/>
          </p:cNvSpPr>
          <p:nvPr>
            <p:ph type="body" sz="quarter" idx="15" hasCustomPrompt="1"/>
          </p:nvPr>
        </p:nvSpPr>
        <p:spPr>
          <a:xfrm>
            <a:off x="2117607" y="111162"/>
            <a:ext cx="996120" cy="224096"/>
          </a:xfrm>
        </p:spPr>
        <p:txBody>
          <a:bodyPr>
            <a:normAutofit/>
          </a:bodyPr>
          <a:lstStyle>
            <a:lvl1pPr marL="0" indent="0" algn="ctr">
              <a:buNone/>
              <a:defRPr sz="1200"/>
            </a:lvl1pPr>
          </a:lstStyle>
          <a:p>
            <a:pPr lvl="0"/>
            <a:r>
              <a:rPr lang="en-US" dirty="0"/>
              <a:t>Chapter 2</a:t>
            </a:r>
            <a:endParaRPr lang="de-DE" dirty="0"/>
          </a:p>
        </p:txBody>
      </p:sp>
      <p:sp>
        <p:nvSpPr>
          <p:cNvPr id="38" name="Text Placeholder 2">
            <a:extLst>
              <a:ext uri="{FF2B5EF4-FFF2-40B4-BE49-F238E27FC236}">
                <a16:creationId xmlns:a16="http://schemas.microsoft.com/office/drawing/2014/main" id="{F7FA06B3-B7FE-43BE-8DC9-BBB1EDE8CCE1}"/>
              </a:ext>
            </a:extLst>
          </p:cNvPr>
          <p:cNvSpPr>
            <a:spLocks noGrp="1"/>
          </p:cNvSpPr>
          <p:nvPr>
            <p:ph type="body" sz="quarter" idx="16" hasCustomPrompt="1"/>
          </p:nvPr>
        </p:nvSpPr>
        <p:spPr>
          <a:xfrm>
            <a:off x="3838673" y="111162"/>
            <a:ext cx="996120" cy="224096"/>
          </a:xfrm>
        </p:spPr>
        <p:txBody>
          <a:bodyPr>
            <a:normAutofit/>
          </a:bodyPr>
          <a:lstStyle>
            <a:lvl1pPr marL="0" indent="0" algn="ctr">
              <a:buNone/>
              <a:defRPr sz="1200"/>
            </a:lvl1pPr>
          </a:lstStyle>
          <a:p>
            <a:pPr lvl="0"/>
            <a:r>
              <a:rPr lang="en-US" dirty="0"/>
              <a:t>Chapter3</a:t>
            </a:r>
            <a:endParaRPr lang="de-DE" dirty="0"/>
          </a:p>
        </p:txBody>
      </p:sp>
      <p:sp>
        <p:nvSpPr>
          <p:cNvPr id="39" name="Text Placeholder 2">
            <a:extLst>
              <a:ext uri="{FF2B5EF4-FFF2-40B4-BE49-F238E27FC236}">
                <a16:creationId xmlns:a16="http://schemas.microsoft.com/office/drawing/2014/main" id="{C7669CC8-45A9-407C-9C2F-A66C279AF38A}"/>
              </a:ext>
            </a:extLst>
          </p:cNvPr>
          <p:cNvSpPr>
            <a:spLocks noGrp="1"/>
          </p:cNvSpPr>
          <p:nvPr>
            <p:ph type="body" sz="quarter" idx="17" hasCustomPrompt="1"/>
          </p:nvPr>
        </p:nvSpPr>
        <p:spPr>
          <a:xfrm>
            <a:off x="7280805" y="111162"/>
            <a:ext cx="996120" cy="224096"/>
          </a:xfrm>
        </p:spPr>
        <p:txBody>
          <a:bodyPr>
            <a:normAutofit/>
          </a:bodyPr>
          <a:lstStyle>
            <a:lvl1pPr marL="0" indent="0" algn="ctr">
              <a:buNone/>
              <a:defRPr sz="1200"/>
            </a:lvl1pPr>
          </a:lstStyle>
          <a:p>
            <a:pPr lvl="0"/>
            <a:r>
              <a:rPr lang="en-US" dirty="0"/>
              <a:t>Chapter 5</a:t>
            </a:r>
            <a:endParaRPr lang="de-DE" dirty="0"/>
          </a:p>
        </p:txBody>
      </p:sp>
      <p:sp>
        <p:nvSpPr>
          <p:cNvPr id="40" name="Text Placeholder 2">
            <a:extLst>
              <a:ext uri="{FF2B5EF4-FFF2-40B4-BE49-F238E27FC236}">
                <a16:creationId xmlns:a16="http://schemas.microsoft.com/office/drawing/2014/main" id="{8FA564A6-7FA6-472E-9647-B7D470E2F161}"/>
              </a:ext>
            </a:extLst>
          </p:cNvPr>
          <p:cNvSpPr>
            <a:spLocks noGrp="1"/>
          </p:cNvSpPr>
          <p:nvPr>
            <p:ph type="body" sz="quarter" idx="18" hasCustomPrompt="1"/>
          </p:nvPr>
        </p:nvSpPr>
        <p:spPr>
          <a:xfrm>
            <a:off x="5559739" y="111162"/>
            <a:ext cx="996120" cy="224096"/>
          </a:xfrm>
        </p:spPr>
        <p:txBody>
          <a:bodyPr>
            <a:normAutofit/>
          </a:bodyPr>
          <a:lstStyle>
            <a:lvl1pPr marL="0" indent="0" algn="ctr">
              <a:buNone/>
              <a:defRPr sz="1200"/>
            </a:lvl1pPr>
          </a:lstStyle>
          <a:p>
            <a:pPr lvl="0"/>
            <a:r>
              <a:rPr lang="en-US" dirty="0"/>
              <a:t>Chapter 4</a:t>
            </a:r>
            <a:endParaRPr lang="de-DE" dirty="0"/>
          </a:p>
        </p:txBody>
      </p:sp>
      <p:sp>
        <p:nvSpPr>
          <p:cNvPr id="41" name="Text Placeholder 7">
            <a:extLst>
              <a:ext uri="{FF2B5EF4-FFF2-40B4-BE49-F238E27FC236}">
                <a16:creationId xmlns:a16="http://schemas.microsoft.com/office/drawing/2014/main" id="{AEC9D9DC-A4BE-4F4C-B7D1-0FDBA206B2BD}"/>
              </a:ext>
            </a:extLst>
          </p:cNvPr>
          <p:cNvSpPr>
            <a:spLocks noGrp="1"/>
          </p:cNvSpPr>
          <p:nvPr>
            <p:ph type="body" sz="quarter" idx="19" hasCustomPrompt="1"/>
          </p:nvPr>
        </p:nvSpPr>
        <p:spPr>
          <a:xfrm>
            <a:off x="396541" y="629641"/>
            <a:ext cx="10669565" cy="796479"/>
          </a:xfrm>
        </p:spPr>
        <p:txBody>
          <a:bodyPr>
            <a:normAutofit/>
          </a:bodyPr>
          <a:lstStyle>
            <a:lvl1pPr marL="0" indent="0">
              <a:buNone/>
              <a:defRPr sz="2300"/>
            </a:lvl1pPr>
          </a:lstStyle>
          <a:p>
            <a:pPr lvl="0"/>
            <a:r>
              <a:rPr lang="en-US" dirty="0"/>
              <a:t>PLACE FOR YOUR HEADLINE</a:t>
            </a:r>
            <a:endParaRPr lang="de-DE" dirty="0"/>
          </a:p>
        </p:txBody>
      </p:sp>
    </p:spTree>
    <p:extLst>
      <p:ext uri="{BB962C8B-B14F-4D97-AF65-F5344CB8AC3E}">
        <p14:creationId xmlns:p14="http://schemas.microsoft.com/office/powerpoint/2010/main" val="468487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3">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94E4B868-0131-AEB9-0D59-6EE382F93921}"/>
              </a:ext>
            </a:extLst>
          </p:cNvPr>
          <p:cNvSpPr>
            <a:spLocks noGrp="1"/>
          </p:cNvSpPr>
          <p:nvPr>
            <p:ph type="pic" sz="quarter" idx="11"/>
          </p:nvPr>
        </p:nvSpPr>
        <p:spPr bwMode="auto">
          <a:xfrm>
            <a:off x="-1" y="0"/>
            <a:ext cx="12192003" cy="6858000"/>
          </a:xfrm>
          <a:custGeom>
            <a:avLst/>
            <a:gdLst>
              <a:gd name="connsiteX0" fmla="*/ 12195175 w 12195178"/>
              <a:gd name="connsiteY0" fmla="*/ 6857391 h 6859588"/>
              <a:gd name="connsiteX1" fmla="*/ 12195178 w 12195178"/>
              <a:gd name="connsiteY1" fmla="*/ 6859588 h 6859588"/>
              <a:gd name="connsiteX2" fmla="*/ 12195175 w 12195178"/>
              <a:gd name="connsiteY2" fmla="*/ 6859588 h 6859588"/>
              <a:gd name="connsiteX3" fmla="*/ 0 w 12195178"/>
              <a:gd name="connsiteY3" fmla="*/ 0 h 6859588"/>
              <a:gd name="connsiteX4" fmla="*/ 12195175 w 12195178"/>
              <a:gd name="connsiteY4" fmla="*/ 0 h 6859588"/>
              <a:gd name="connsiteX5" fmla="*/ 12195175 w 12195178"/>
              <a:gd name="connsiteY5" fmla="*/ 6857391 h 6859588"/>
              <a:gd name="connsiteX6" fmla="*/ 12192340 w 12195178"/>
              <a:gd name="connsiteY6" fmla="*/ 4840917 h 6859588"/>
              <a:gd name="connsiteX7" fmla="*/ 11898506 w 12195178"/>
              <a:gd name="connsiteY7" fmla="*/ 4545015 h 6859588"/>
              <a:gd name="connsiteX8" fmla="*/ 11651193 w 12195178"/>
              <a:gd name="connsiteY8" fmla="*/ 4414806 h 6859588"/>
              <a:gd name="connsiteX9" fmla="*/ 1656 w 12195178"/>
              <a:gd name="connsiteY9" fmla="*/ 4420070 h 6859588"/>
              <a:gd name="connsiteX10" fmla="*/ 0 w 12195178"/>
              <a:gd name="connsiteY10" fmla="*/ 6859588 h 685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5178" h="6859588">
                <a:moveTo>
                  <a:pt x="12195175" y="6857391"/>
                </a:moveTo>
                <a:lnTo>
                  <a:pt x="12195178" y="6859588"/>
                </a:lnTo>
                <a:lnTo>
                  <a:pt x="12195175" y="6859588"/>
                </a:lnTo>
                <a:close/>
                <a:moveTo>
                  <a:pt x="0" y="0"/>
                </a:moveTo>
                <a:lnTo>
                  <a:pt x="12195175" y="0"/>
                </a:lnTo>
                <a:lnTo>
                  <a:pt x="12195175" y="6857391"/>
                </a:lnTo>
                <a:lnTo>
                  <a:pt x="12192340" y="4840917"/>
                </a:lnTo>
                <a:lnTo>
                  <a:pt x="11898506" y="4545015"/>
                </a:lnTo>
                <a:cubicBezTo>
                  <a:pt x="11801963" y="4444425"/>
                  <a:pt x="11762948" y="4423768"/>
                  <a:pt x="11651193" y="4414806"/>
                </a:cubicBezTo>
                <a:cubicBezTo>
                  <a:pt x="11353048" y="4416581"/>
                  <a:pt x="299801" y="4418295"/>
                  <a:pt x="1656" y="4420070"/>
                </a:cubicBezTo>
                <a:lnTo>
                  <a:pt x="0" y="6859588"/>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r>
              <a:rPr lang="en-US"/>
              <a:t>Click icon to add picture</a:t>
            </a:r>
            <a:endParaRPr lang="en-AT" dirty="0"/>
          </a:p>
        </p:txBody>
      </p:sp>
      <p:sp>
        <p:nvSpPr>
          <p:cNvPr id="9" name="Freeform 8"/>
          <p:cNvSpPr/>
          <p:nvPr/>
        </p:nvSpPr>
        <p:spPr>
          <a:xfrm rot="16200000">
            <a:off x="4873891" y="-460110"/>
            <a:ext cx="2444216" cy="12192003"/>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3513"/>
              <a:gd name="connsiteY0" fmla="*/ 12219678 h 12221418"/>
              <a:gd name="connsiteX1" fmla="*/ 5575577 w 5993513"/>
              <a:gd name="connsiteY1" fmla="*/ 12221418 h 12221418"/>
              <a:gd name="connsiteX2" fmla="*/ 5887032 w 5993513"/>
              <a:gd name="connsiteY2" fmla="*/ 11907300 h 12221418"/>
              <a:gd name="connsiteX3" fmla="*/ 5993513 w 5993513"/>
              <a:gd name="connsiteY3" fmla="*/ 11704988 h 12221418"/>
              <a:gd name="connsiteX4" fmla="*/ 5987780 w 5993513"/>
              <a:gd name="connsiteY4" fmla="*/ 0 h 12221418"/>
              <a:gd name="connsiteX5" fmla="*/ 1 w 5993513"/>
              <a:gd name="connsiteY5" fmla="*/ 5360090 h 12221418"/>
              <a:gd name="connsiteX6" fmla="*/ 0 w 5993513"/>
              <a:gd name="connsiteY6" fmla="*/ 12219678 h 12221418"/>
              <a:gd name="connsiteX0" fmla="*/ 3542284 w 5993512"/>
              <a:gd name="connsiteY0" fmla="*/ 12215762 h 12221418"/>
              <a:gd name="connsiteX1" fmla="*/ 5575576 w 5993512"/>
              <a:gd name="connsiteY1" fmla="*/ 12221418 h 12221418"/>
              <a:gd name="connsiteX2" fmla="*/ 5887031 w 5993512"/>
              <a:gd name="connsiteY2" fmla="*/ 11907300 h 12221418"/>
              <a:gd name="connsiteX3" fmla="*/ 5993512 w 5993512"/>
              <a:gd name="connsiteY3" fmla="*/ 11704988 h 12221418"/>
              <a:gd name="connsiteX4" fmla="*/ 5987779 w 5993512"/>
              <a:gd name="connsiteY4" fmla="*/ 0 h 12221418"/>
              <a:gd name="connsiteX5" fmla="*/ 0 w 5993512"/>
              <a:gd name="connsiteY5" fmla="*/ 5360090 h 12221418"/>
              <a:gd name="connsiteX6" fmla="*/ 3542284 w 5993512"/>
              <a:gd name="connsiteY6" fmla="*/ 12215762 h 12221418"/>
              <a:gd name="connsiteX0" fmla="*/ 0 w 2451228"/>
              <a:gd name="connsiteY0" fmla="*/ 12215762 h 12221418"/>
              <a:gd name="connsiteX1" fmla="*/ 2033292 w 2451228"/>
              <a:gd name="connsiteY1" fmla="*/ 12221418 h 12221418"/>
              <a:gd name="connsiteX2" fmla="*/ 2344747 w 2451228"/>
              <a:gd name="connsiteY2" fmla="*/ 11907300 h 12221418"/>
              <a:gd name="connsiteX3" fmla="*/ 2451228 w 2451228"/>
              <a:gd name="connsiteY3" fmla="*/ 11704988 h 12221418"/>
              <a:gd name="connsiteX4" fmla="*/ 2445495 w 2451228"/>
              <a:gd name="connsiteY4" fmla="*/ 0 h 12221418"/>
              <a:gd name="connsiteX5" fmla="*/ 0 w 2451228"/>
              <a:gd name="connsiteY5" fmla="*/ 20584 h 12221418"/>
              <a:gd name="connsiteX6" fmla="*/ 0 w 2451228"/>
              <a:gd name="connsiteY6" fmla="*/ 12215762 h 12221418"/>
              <a:gd name="connsiteX0" fmla="*/ 0 w 2451228"/>
              <a:gd name="connsiteY0" fmla="*/ 12202114 h 12207770"/>
              <a:gd name="connsiteX1" fmla="*/ 2033292 w 2451228"/>
              <a:gd name="connsiteY1" fmla="*/ 12207770 h 12207770"/>
              <a:gd name="connsiteX2" fmla="*/ 2344747 w 2451228"/>
              <a:gd name="connsiteY2" fmla="*/ 11893652 h 12207770"/>
              <a:gd name="connsiteX3" fmla="*/ 2451228 w 2451228"/>
              <a:gd name="connsiteY3" fmla="*/ 11691340 h 12207770"/>
              <a:gd name="connsiteX4" fmla="*/ 2441055 w 2451228"/>
              <a:gd name="connsiteY4" fmla="*/ 0 h 12207770"/>
              <a:gd name="connsiteX5" fmla="*/ 0 w 2451228"/>
              <a:gd name="connsiteY5" fmla="*/ 6936 h 12207770"/>
              <a:gd name="connsiteX6" fmla="*/ 0 w 2451228"/>
              <a:gd name="connsiteY6" fmla="*/ 12202114 h 12207770"/>
              <a:gd name="connsiteX0" fmla="*/ 0 w 2451228"/>
              <a:gd name="connsiteY0" fmla="*/ 12195178 h 12200834"/>
              <a:gd name="connsiteX1" fmla="*/ 2033292 w 2451228"/>
              <a:gd name="connsiteY1" fmla="*/ 12200834 h 12200834"/>
              <a:gd name="connsiteX2" fmla="*/ 2344747 w 2451228"/>
              <a:gd name="connsiteY2" fmla="*/ 11886716 h 12200834"/>
              <a:gd name="connsiteX3" fmla="*/ 2451228 w 2451228"/>
              <a:gd name="connsiteY3" fmla="*/ 11684404 h 12200834"/>
              <a:gd name="connsiteX4" fmla="*/ 2439518 w 2451228"/>
              <a:gd name="connsiteY4" fmla="*/ 1656 h 12200834"/>
              <a:gd name="connsiteX5" fmla="*/ 0 w 2451228"/>
              <a:gd name="connsiteY5" fmla="*/ 0 h 12200834"/>
              <a:gd name="connsiteX6" fmla="*/ 0 w 2451228"/>
              <a:gd name="connsiteY6" fmla="*/ 12195178 h 12200834"/>
              <a:gd name="connsiteX0" fmla="*/ 0 w 2451228"/>
              <a:gd name="connsiteY0" fmla="*/ 12195178 h 12195178"/>
              <a:gd name="connsiteX1" fmla="*/ 2018671 w 2451228"/>
              <a:gd name="connsiteY1" fmla="*/ 12192340 h 12195178"/>
              <a:gd name="connsiteX2" fmla="*/ 2344747 w 2451228"/>
              <a:gd name="connsiteY2" fmla="*/ 11886716 h 12195178"/>
              <a:gd name="connsiteX3" fmla="*/ 2451228 w 2451228"/>
              <a:gd name="connsiteY3" fmla="*/ 11684404 h 12195178"/>
              <a:gd name="connsiteX4" fmla="*/ 2439518 w 2451228"/>
              <a:gd name="connsiteY4" fmla="*/ 1656 h 12195178"/>
              <a:gd name="connsiteX5" fmla="*/ 0 w 2451228"/>
              <a:gd name="connsiteY5" fmla="*/ 0 h 12195178"/>
              <a:gd name="connsiteX6" fmla="*/ 0 w 2451228"/>
              <a:gd name="connsiteY6" fmla="*/ 12195178 h 12195178"/>
              <a:gd name="connsiteX0" fmla="*/ 0 w 2444782"/>
              <a:gd name="connsiteY0" fmla="*/ 12195178 h 12195178"/>
              <a:gd name="connsiteX1" fmla="*/ 2018671 w 2444782"/>
              <a:gd name="connsiteY1" fmla="*/ 12192340 h 12195178"/>
              <a:gd name="connsiteX2" fmla="*/ 2344747 w 2444782"/>
              <a:gd name="connsiteY2" fmla="*/ 1188671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 name="connsiteX0" fmla="*/ 0 w 2444782"/>
              <a:gd name="connsiteY0" fmla="*/ 12195178 h 12195178"/>
              <a:gd name="connsiteX1" fmla="*/ 2018671 w 2444782"/>
              <a:gd name="connsiteY1" fmla="*/ 12192340 h 12195178"/>
              <a:gd name="connsiteX2" fmla="*/ 2314573 w 2444782"/>
              <a:gd name="connsiteY2" fmla="*/ 11898506 h 12195178"/>
              <a:gd name="connsiteX3" fmla="*/ 2444782 w 2444782"/>
              <a:gd name="connsiteY3" fmla="*/ 11651193 h 12195178"/>
              <a:gd name="connsiteX4" fmla="*/ 2439518 w 2444782"/>
              <a:gd name="connsiteY4" fmla="*/ 1656 h 12195178"/>
              <a:gd name="connsiteX5" fmla="*/ 0 w 2444782"/>
              <a:gd name="connsiteY5" fmla="*/ 0 h 12195178"/>
              <a:gd name="connsiteX6" fmla="*/ 0 w 2444782"/>
              <a:gd name="connsiteY6" fmla="*/ 12195178 h 1219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4782" h="12195178">
                <a:moveTo>
                  <a:pt x="0" y="12195178"/>
                </a:moveTo>
                <a:lnTo>
                  <a:pt x="2018671" y="12192340"/>
                </a:lnTo>
                <a:lnTo>
                  <a:pt x="2314573" y="11898506"/>
                </a:lnTo>
                <a:cubicBezTo>
                  <a:pt x="2415163" y="11801963"/>
                  <a:pt x="2435820" y="11762948"/>
                  <a:pt x="2444782" y="11651193"/>
                </a:cubicBezTo>
                <a:cubicBezTo>
                  <a:pt x="2443007" y="11353048"/>
                  <a:pt x="2441293" y="299801"/>
                  <a:pt x="2439518" y="1656"/>
                </a:cubicBezTo>
                <a:lnTo>
                  <a:pt x="0" y="0"/>
                </a:lnTo>
                <a:lnTo>
                  <a:pt x="0" y="1219517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13" name="Title 12"/>
          <p:cNvSpPr>
            <a:spLocks noGrp="1"/>
          </p:cNvSpPr>
          <p:nvPr>
            <p:ph type="title"/>
          </p:nvPr>
        </p:nvSpPr>
        <p:spPr>
          <a:xfrm>
            <a:off x="3106464" y="5124010"/>
            <a:ext cx="6814416" cy="360016"/>
          </a:xfrm>
        </p:spPr>
        <p:txBody>
          <a:bodyPr wrap="square" anchor="b">
            <a:spAutoFit/>
          </a:bodyPr>
          <a:lstStyle>
            <a:lvl1pPr algn="l">
              <a:lnSpc>
                <a:spcPct val="90000"/>
              </a:lnSpc>
              <a:defRPr sz="2599" b="1" spc="-30" baseline="0">
                <a:solidFill>
                  <a:schemeClr val="tx2"/>
                </a:solidFill>
                <a:latin typeface="+mn-lt"/>
              </a:defRPr>
            </a:lvl1pPr>
          </a:lstStyle>
          <a:p>
            <a:r>
              <a:rPr lang="en-US"/>
              <a:t>Click to edit Master title style</a:t>
            </a:r>
            <a:endParaRPr lang="en-GB" dirty="0"/>
          </a:p>
        </p:txBody>
      </p:sp>
      <p:sp>
        <p:nvSpPr>
          <p:cNvPr id="3" name="Text Placeholder 2"/>
          <p:cNvSpPr>
            <a:spLocks noGrp="1"/>
          </p:cNvSpPr>
          <p:nvPr>
            <p:ph type="body" sz="quarter" idx="10"/>
          </p:nvPr>
        </p:nvSpPr>
        <p:spPr>
          <a:xfrm>
            <a:off x="3106463" y="5702142"/>
            <a:ext cx="6814416" cy="285140"/>
          </a:xfrm>
        </p:spPr>
        <p:txBody>
          <a:bodyPr wrap="square">
            <a:spAutoFit/>
          </a:bodyPr>
          <a:lstStyle>
            <a:lvl1pPr marL="0" marR="0" indent="0" algn="l" defTabSz="1088449" rtl="0" eaLnBrk="1" fontAlgn="base" latinLnBrk="0" hangingPunct="1">
              <a:lnSpc>
                <a:spcPct val="110000"/>
              </a:lnSpc>
              <a:spcBef>
                <a:spcPts val="0"/>
              </a:spcBef>
              <a:spcAft>
                <a:spcPts val="0"/>
              </a:spcAft>
              <a:buClrTx/>
              <a:buSzTx/>
              <a:buFontTx/>
              <a:buNone/>
              <a:tabLst/>
              <a:defRPr sz="1799" b="0">
                <a:solidFill>
                  <a:schemeClr val="tx2"/>
                </a:solidFill>
              </a:defRPr>
            </a:lvl1pPr>
          </a:lstStyle>
          <a:p>
            <a:pPr lvl="0"/>
            <a:r>
              <a:rPr lang="en-US"/>
              <a:t>Click to edit Master text styles</a:t>
            </a:r>
          </a:p>
        </p:txBody>
      </p:sp>
      <p:sp>
        <p:nvSpPr>
          <p:cNvPr id="8" name="TextBox 7"/>
          <p:cNvSpPr txBox="1"/>
          <p:nvPr/>
        </p:nvSpPr>
        <p:spPr>
          <a:xfrm>
            <a:off x="0" y="7172549"/>
            <a:ext cx="12192000" cy="2231731"/>
          </a:xfrm>
          <a:prstGeom prst="rect">
            <a:avLst/>
          </a:prstGeom>
          <a:solidFill>
            <a:schemeClr val="tx2">
              <a:lumMod val="25000"/>
              <a:lumOff val="75000"/>
            </a:schemeClr>
          </a:solidFill>
        </p:spPr>
        <p:txBody>
          <a:bodyPr wrap="square" lIns="431888" tIns="467878" rIns="755803" bIns="0" rtlCol="0">
            <a:noAutofit/>
          </a:bodyPr>
          <a:lstStyle/>
          <a:p>
            <a:r>
              <a:rPr lang="en-US" sz="1400" b="1">
                <a:solidFill>
                  <a:schemeClr val="tx2"/>
                </a:solidFill>
                <a:latin typeface="+mn-lt"/>
              </a:rPr>
              <a:t>INSTRUCTIONS</a:t>
            </a:r>
            <a:r>
              <a:rPr lang="en-US" sz="1400" b="1" baseline="0">
                <a:solidFill>
                  <a:schemeClr val="tx2"/>
                </a:solidFill>
                <a:latin typeface="+mn-lt"/>
              </a:rPr>
              <a:t>: </a:t>
            </a:r>
            <a:r>
              <a:rPr lang="en-US" sz="1400">
                <a:solidFill>
                  <a:schemeClr val="tx2"/>
                </a:solidFill>
                <a:latin typeface="+mn-lt"/>
              </a:rPr>
              <a:t>To insert a background </a:t>
            </a:r>
          </a:p>
          <a:p>
            <a:r>
              <a:rPr lang="en-US" sz="1400">
                <a:solidFill>
                  <a:schemeClr val="tx2"/>
                </a:solidFill>
                <a:latin typeface="Amalia Medium" pitchFamily="34" charset="0"/>
              </a:rPr>
              <a:t>Right click </a:t>
            </a:r>
            <a:r>
              <a:rPr lang="en-US" sz="1400">
                <a:solidFill>
                  <a:schemeClr val="tx2"/>
                </a:solidFill>
                <a:latin typeface="+mn-lt"/>
              </a:rPr>
              <a:t>the background area (being careful not to click</a:t>
            </a:r>
            <a:r>
              <a:rPr lang="en-US" sz="1400" baseline="0">
                <a:solidFill>
                  <a:schemeClr val="tx2"/>
                </a:solidFill>
                <a:latin typeface="+mn-lt"/>
              </a:rPr>
              <a:t> on any text boxes) </a:t>
            </a:r>
          </a:p>
          <a:p>
            <a:r>
              <a:rPr lang="en-US" sz="1400">
                <a:solidFill>
                  <a:schemeClr val="tx2"/>
                </a:solidFill>
                <a:latin typeface="+mn-lt"/>
              </a:rPr>
              <a:t>A</a:t>
            </a:r>
            <a:r>
              <a:rPr lang="en-US" sz="1400" baseline="0">
                <a:solidFill>
                  <a:schemeClr val="tx2"/>
                </a:solidFill>
                <a:latin typeface="+mn-lt"/>
              </a:rPr>
              <a:t> menu will pop up. From is select </a:t>
            </a:r>
            <a:r>
              <a:rPr lang="en-US" sz="1400" baseline="0">
                <a:solidFill>
                  <a:schemeClr val="tx2"/>
                </a:solidFill>
                <a:latin typeface="Amalia Medium" pitchFamily="34" charset="0"/>
              </a:rPr>
              <a:t>Format background </a:t>
            </a:r>
            <a:r>
              <a:rPr lang="en-US" sz="1400" baseline="0">
                <a:solidFill>
                  <a:schemeClr val="tx2"/>
                </a:solidFill>
                <a:latin typeface="+mn-lt"/>
              </a:rPr>
              <a:t>this will launch a window. </a:t>
            </a:r>
          </a:p>
          <a:p>
            <a:r>
              <a:rPr lang="en-US" sz="1400" baseline="0">
                <a:solidFill>
                  <a:schemeClr val="tx2"/>
                </a:solidFill>
                <a:latin typeface="+mn-lt"/>
              </a:rPr>
              <a:t>With the </a:t>
            </a:r>
            <a:r>
              <a:rPr lang="en-US" sz="1400" baseline="0">
                <a:solidFill>
                  <a:schemeClr val="tx2"/>
                </a:solidFill>
                <a:latin typeface="Amalia Medium" pitchFamily="34" charset="0"/>
              </a:rPr>
              <a:t>Fill tab </a:t>
            </a:r>
            <a:r>
              <a:rPr lang="en-US" sz="1400" baseline="0">
                <a:solidFill>
                  <a:schemeClr val="tx2"/>
                </a:solidFill>
                <a:latin typeface="+mn-lt"/>
              </a:rPr>
              <a:t>selected, click on the </a:t>
            </a:r>
            <a:r>
              <a:rPr lang="en-US" sz="1400" baseline="0">
                <a:solidFill>
                  <a:schemeClr val="tx2"/>
                </a:solidFill>
                <a:latin typeface="Amalia Medium" pitchFamily="34" charset="0"/>
              </a:rPr>
              <a:t>Picture or texture fill </a:t>
            </a:r>
            <a:r>
              <a:rPr lang="en-US" sz="1400" baseline="0">
                <a:solidFill>
                  <a:schemeClr val="tx2"/>
                </a:solidFill>
                <a:latin typeface="+mn-lt"/>
              </a:rPr>
              <a:t>then click the </a:t>
            </a:r>
            <a:r>
              <a:rPr lang="en-US" sz="1400" baseline="0">
                <a:solidFill>
                  <a:schemeClr val="tx2"/>
                </a:solidFill>
                <a:latin typeface="Amalia Medium" pitchFamily="34" charset="0"/>
              </a:rPr>
              <a:t>Insert from: (select) File… button</a:t>
            </a:r>
          </a:p>
          <a:p>
            <a:r>
              <a:rPr lang="en-US" sz="1400" baseline="0">
                <a:solidFill>
                  <a:schemeClr val="tx2"/>
                </a:solidFill>
                <a:latin typeface="+mn-lt"/>
              </a:rPr>
              <a:t>Make sure all Offsets are set to 0%</a:t>
            </a:r>
          </a:p>
          <a:p>
            <a:endParaRPr lang="en-US" sz="1400" baseline="0">
              <a:solidFill>
                <a:schemeClr val="tx2"/>
              </a:solidFill>
              <a:latin typeface="+mn-lt"/>
            </a:endParaRPr>
          </a:p>
          <a:p>
            <a:r>
              <a:rPr lang="en-US" sz="1400" b="1" baseline="0">
                <a:solidFill>
                  <a:schemeClr val="tx2"/>
                </a:solidFill>
                <a:latin typeface="+mn-lt"/>
              </a:rPr>
              <a:t>NOTE: </a:t>
            </a:r>
            <a:r>
              <a:rPr lang="en-US" sz="1400" baseline="0">
                <a:solidFill>
                  <a:schemeClr val="tx2"/>
                </a:solidFill>
                <a:latin typeface="Amalia Medium" pitchFamily="34" charset="0"/>
              </a:rPr>
              <a:t>The image needs to be the same size as the whole slide (W 33.87cm x H 19.05cm)</a:t>
            </a:r>
            <a:r>
              <a:rPr lang="en-US" sz="1400" baseline="0">
                <a:solidFill>
                  <a:schemeClr val="tx2"/>
                </a:solidFill>
                <a:latin typeface="+mn-lt"/>
              </a:rPr>
              <a:t> if it is not it will distort.</a:t>
            </a:r>
          </a:p>
          <a:p>
            <a:r>
              <a:rPr lang="en-US" sz="1400" baseline="0">
                <a:solidFill>
                  <a:schemeClr val="tx2"/>
                </a:solidFill>
                <a:latin typeface="+mn-lt"/>
              </a:rPr>
              <a:t>You can bring the image into PowerPoint and crop it to size then save out as a PNG or JPEG if it is not already the correct size.</a:t>
            </a:r>
          </a:p>
          <a:p>
            <a:endParaRPr lang="en-US" sz="1400" baseline="0">
              <a:solidFill>
                <a:schemeClr val="tx2"/>
              </a:solidFill>
              <a:latin typeface="+mn-lt"/>
            </a:endParaRPr>
          </a:p>
          <a:p>
            <a:r>
              <a:rPr lang="en-US" sz="1400" baseline="0">
                <a:solidFill>
                  <a:schemeClr val="tx2"/>
                </a:solidFill>
                <a:latin typeface="+mn-lt"/>
              </a:rPr>
              <a:t> </a:t>
            </a:r>
            <a:endParaRPr lang="en-GB" sz="1400">
              <a:solidFill>
                <a:schemeClr val="tx2"/>
              </a:solidFill>
              <a:latin typeface="+mn-lt"/>
            </a:endParaRPr>
          </a:p>
        </p:txBody>
      </p:sp>
      <p:sp>
        <p:nvSpPr>
          <p:cNvPr id="7" name="Freeform 6"/>
          <p:cNvSpPr/>
          <p:nvPr/>
        </p:nvSpPr>
        <p:spPr>
          <a:xfrm>
            <a:off x="10755447" y="4981236"/>
            <a:ext cx="1009093" cy="1441813"/>
          </a:xfrm>
          <a:custGeom>
            <a:avLst/>
            <a:gdLst>
              <a:gd name="connsiteX0" fmla="*/ 0 w 3498574"/>
              <a:gd name="connsiteY0" fmla="*/ 533873 h 5009322"/>
              <a:gd name="connsiteX1" fmla="*/ 1965108 w 3498574"/>
              <a:gd name="connsiteY1" fmla="*/ 2498981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53550 w 3498574"/>
              <a:gd name="connsiteY1" fmla="*/ 2482688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41992 w 3498574"/>
              <a:gd name="connsiteY1" fmla="*/ 2497200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465050 w 3509263"/>
              <a:gd name="connsiteY9" fmla="*/ 102231 h 5009322"/>
              <a:gd name="connsiteX10" fmla="*/ 0 w 3509263"/>
              <a:gd name="connsiteY10" fmla="*/ 538314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397553 w 3509263"/>
              <a:gd name="connsiteY9" fmla="*/ 157556 h 5009322"/>
              <a:gd name="connsiteX10" fmla="*/ 0 w 3509263"/>
              <a:gd name="connsiteY10" fmla="*/ 538314 h 5009322"/>
              <a:gd name="connsiteX0" fmla="*/ 0 w 3509263"/>
              <a:gd name="connsiteY0" fmla="*/ 865832 h 5336840"/>
              <a:gd name="connsiteX1" fmla="*/ 1952681 w 3509263"/>
              <a:gd name="connsiteY1" fmla="*/ 2824718 h 5336840"/>
              <a:gd name="connsiteX2" fmla="*/ 10689 w 3509263"/>
              <a:gd name="connsiteY2" fmla="*/ 4791607 h 5336840"/>
              <a:gd name="connsiteX3" fmla="*/ 430973 w 3509263"/>
              <a:gd name="connsiteY3" fmla="*/ 5234609 h 5336840"/>
              <a:gd name="connsiteX4" fmla="*/ 771743 w 3509263"/>
              <a:gd name="connsiteY4" fmla="*/ 5336840 h 5336840"/>
              <a:gd name="connsiteX5" fmla="*/ 1135231 w 3509263"/>
              <a:gd name="connsiteY5" fmla="*/ 5211891 h 5336840"/>
              <a:gd name="connsiteX6" fmla="*/ 3509263 w 3509263"/>
              <a:gd name="connsiteY6" fmla="*/ 2837858 h 5336840"/>
              <a:gd name="connsiteX7" fmla="*/ 1078436 w 3509263"/>
              <a:gd name="connsiteY7" fmla="*/ 418390 h 5336840"/>
              <a:gd name="connsiteX8" fmla="*/ 737666 w 3509263"/>
              <a:gd name="connsiteY8" fmla="*/ 327518 h 5336840"/>
              <a:gd name="connsiteX9" fmla="*/ 397553 w 3509263"/>
              <a:gd name="connsiteY9" fmla="*/ 485074 h 5336840"/>
              <a:gd name="connsiteX10" fmla="*/ 0 w 3509263"/>
              <a:gd name="connsiteY10" fmla="*/ 865832 h 5336840"/>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2840 h 5013848"/>
              <a:gd name="connsiteX1" fmla="*/ 1952681 w 3509263"/>
              <a:gd name="connsiteY1" fmla="*/ 2501726 h 5013848"/>
              <a:gd name="connsiteX2" fmla="*/ 10689 w 3509263"/>
              <a:gd name="connsiteY2" fmla="*/ 4468615 h 5013848"/>
              <a:gd name="connsiteX3" fmla="*/ 430973 w 3509263"/>
              <a:gd name="connsiteY3" fmla="*/ 4911617 h 5013848"/>
              <a:gd name="connsiteX4" fmla="*/ 771743 w 3509263"/>
              <a:gd name="connsiteY4" fmla="*/ 5013848 h 5013848"/>
              <a:gd name="connsiteX5" fmla="*/ 1135231 w 3509263"/>
              <a:gd name="connsiteY5" fmla="*/ 4888899 h 5013848"/>
              <a:gd name="connsiteX6" fmla="*/ 3509263 w 3509263"/>
              <a:gd name="connsiteY6" fmla="*/ 2514866 h 5013848"/>
              <a:gd name="connsiteX7" fmla="*/ 1117296 w 3509263"/>
              <a:gd name="connsiteY7" fmla="*/ 134923 h 5013848"/>
              <a:gd name="connsiteX8" fmla="*/ 737666 w 3509263"/>
              <a:gd name="connsiteY8" fmla="*/ 4526 h 5013848"/>
              <a:gd name="connsiteX9" fmla="*/ 397553 w 3509263"/>
              <a:gd name="connsiteY9" fmla="*/ 162082 h 5013848"/>
              <a:gd name="connsiteX10" fmla="*/ 0 w 3509263"/>
              <a:gd name="connsiteY10" fmla="*/ 542840 h 5013848"/>
              <a:gd name="connsiteX0" fmla="*/ 0 w 3509263"/>
              <a:gd name="connsiteY0" fmla="*/ 526104 h 4997112"/>
              <a:gd name="connsiteX1" fmla="*/ 1952681 w 3509263"/>
              <a:gd name="connsiteY1" fmla="*/ 2484990 h 4997112"/>
              <a:gd name="connsiteX2" fmla="*/ 10689 w 3509263"/>
              <a:gd name="connsiteY2" fmla="*/ 4451879 h 4997112"/>
              <a:gd name="connsiteX3" fmla="*/ 430973 w 3509263"/>
              <a:gd name="connsiteY3" fmla="*/ 4894881 h 4997112"/>
              <a:gd name="connsiteX4" fmla="*/ 771743 w 3509263"/>
              <a:gd name="connsiteY4" fmla="*/ 4997112 h 4997112"/>
              <a:gd name="connsiteX5" fmla="*/ 1135231 w 3509263"/>
              <a:gd name="connsiteY5" fmla="*/ 4872163 h 4997112"/>
              <a:gd name="connsiteX6" fmla="*/ 3509263 w 3509263"/>
              <a:gd name="connsiteY6" fmla="*/ 2498130 h 4997112"/>
              <a:gd name="connsiteX7" fmla="*/ 1117296 w 3509263"/>
              <a:gd name="connsiteY7" fmla="*/ 118187 h 4997112"/>
              <a:gd name="connsiteX8" fmla="*/ 753426 w 3509263"/>
              <a:gd name="connsiteY8" fmla="*/ 4526 h 4997112"/>
              <a:gd name="connsiteX9" fmla="*/ 397553 w 3509263"/>
              <a:gd name="connsiteY9" fmla="*/ 145346 h 4997112"/>
              <a:gd name="connsiteX10" fmla="*/ 0 w 3509263"/>
              <a:gd name="connsiteY10" fmla="*/ 526104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64742 w 3500203"/>
              <a:gd name="connsiteY1" fmla="*/ 25023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5110 w 3505313"/>
              <a:gd name="connsiteY0" fmla="*/ 531610 h 4997112"/>
              <a:gd name="connsiteX1" fmla="*/ 1969852 w 3505313"/>
              <a:gd name="connsiteY1" fmla="*/ 2502390 h 4997112"/>
              <a:gd name="connsiteX2" fmla="*/ 0 w 3505313"/>
              <a:gd name="connsiteY2" fmla="*/ 4481321 h 4997112"/>
              <a:gd name="connsiteX3" fmla="*/ 427023 w 3505313"/>
              <a:gd name="connsiteY3" fmla="*/ 4894881 h 4997112"/>
              <a:gd name="connsiteX4" fmla="*/ 767793 w 3505313"/>
              <a:gd name="connsiteY4" fmla="*/ 4997112 h 4997112"/>
              <a:gd name="connsiteX5" fmla="*/ 1131281 w 3505313"/>
              <a:gd name="connsiteY5" fmla="*/ 4872163 h 4997112"/>
              <a:gd name="connsiteX6" fmla="*/ 3505313 w 3505313"/>
              <a:gd name="connsiteY6" fmla="*/ 2498130 h 4997112"/>
              <a:gd name="connsiteX7" fmla="*/ 1113346 w 3505313"/>
              <a:gd name="connsiteY7" fmla="*/ 118187 h 4997112"/>
              <a:gd name="connsiteX8" fmla="*/ 749476 w 3505313"/>
              <a:gd name="connsiteY8" fmla="*/ 4526 h 4997112"/>
              <a:gd name="connsiteX9" fmla="*/ 393603 w 3505313"/>
              <a:gd name="connsiteY9" fmla="*/ 145346 h 4997112"/>
              <a:gd name="connsiteX10" fmla="*/ 5110 w 3505313"/>
              <a:gd name="connsiteY10" fmla="*/ 531610 h 4997112"/>
              <a:gd name="connsiteX0" fmla="*/ 5110 w 3505313"/>
              <a:gd name="connsiteY0" fmla="*/ 531610 h 5288660"/>
              <a:gd name="connsiteX1" fmla="*/ 1969852 w 3505313"/>
              <a:gd name="connsiteY1" fmla="*/ 2502390 h 5288660"/>
              <a:gd name="connsiteX2" fmla="*/ 0 w 3505313"/>
              <a:gd name="connsiteY2" fmla="*/ 4481321 h 5288660"/>
              <a:gd name="connsiteX3" fmla="*/ 427023 w 3505313"/>
              <a:gd name="connsiteY3" fmla="*/ 4894881 h 5288660"/>
              <a:gd name="connsiteX4" fmla="*/ 767793 w 3505313"/>
              <a:gd name="connsiteY4" fmla="*/ 4997112 h 5288660"/>
              <a:gd name="connsiteX5" fmla="*/ 1131281 w 3505313"/>
              <a:gd name="connsiteY5" fmla="*/ 4872163 h 5288660"/>
              <a:gd name="connsiteX6" fmla="*/ 3505313 w 3505313"/>
              <a:gd name="connsiteY6" fmla="*/ 2498130 h 5288660"/>
              <a:gd name="connsiteX7" fmla="*/ 1113346 w 3505313"/>
              <a:gd name="connsiteY7" fmla="*/ 118187 h 5288660"/>
              <a:gd name="connsiteX8" fmla="*/ 749476 w 3505313"/>
              <a:gd name="connsiteY8" fmla="*/ 4526 h 5288660"/>
              <a:gd name="connsiteX9" fmla="*/ 393603 w 3505313"/>
              <a:gd name="connsiteY9" fmla="*/ 145346 h 5288660"/>
              <a:gd name="connsiteX10" fmla="*/ 5110 w 3505313"/>
              <a:gd name="connsiteY10" fmla="*/ 531610 h 5288660"/>
              <a:gd name="connsiteX0" fmla="*/ 5110 w 3505313"/>
              <a:gd name="connsiteY0" fmla="*/ 531610 h 5000898"/>
              <a:gd name="connsiteX1" fmla="*/ 1969852 w 3505313"/>
              <a:gd name="connsiteY1" fmla="*/ 2502390 h 5000898"/>
              <a:gd name="connsiteX2" fmla="*/ 0 w 3505313"/>
              <a:gd name="connsiteY2" fmla="*/ 4481321 h 5000898"/>
              <a:gd name="connsiteX3" fmla="*/ 427023 w 3505313"/>
              <a:gd name="connsiteY3" fmla="*/ 4894881 h 5000898"/>
              <a:gd name="connsiteX4" fmla="*/ 767793 w 3505313"/>
              <a:gd name="connsiteY4" fmla="*/ 4997112 h 5000898"/>
              <a:gd name="connsiteX5" fmla="*/ 1131281 w 3505313"/>
              <a:gd name="connsiteY5" fmla="*/ 4872163 h 5000898"/>
              <a:gd name="connsiteX6" fmla="*/ 3505313 w 3505313"/>
              <a:gd name="connsiteY6" fmla="*/ 2498130 h 5000898"/>
              <a:gd name="connsiteX7" fmla="*/ 1113346 w 3505313"/>
              <a:gd name="connsiteY7" fmla="*/ 118187 h 5000898"/>
              <a:gd name="connsiteX8" fmla="*/ 749476 w 3505313"/>
              <a:gd name="connsiteY8" fmla="*/ 4526 h 5000898"/>
              <a:gd name="connsiteX9" fmla="*/ 393603 w 3505313"/>
              <a:gd name="connsiteY9" fmla="*/ 145346 h 5000898"/>
              <a:gd name="connsiteX10" fmla="*/ 5110 w 3505313"/>
              <a:gd name="connsiteY10" fmla="*/ 531610 h 5000898"/>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29652 h 5005303"/>
              <a:gd name="connsiteX1" fmla="*/ 1969852 w 3505313"/>
              <a:gd name="connsiteY1" fmla="*/ 2500432 h 5005303"/>
              <a:gd name="connsiteX2" fmla="*/ 0 w 3505313"/>
              <a:gd name="connsiteY2" fmla="*/ 4479363 h 5005303"/>
              <a:gd name="connsiteX3" fmla="*/ 427023 w 3505313"/>
              <a:gd name="connsiteY3" fmla="*/ 4892923 h 5005303"/>
              <a:gd name="connsiteX4" fmla="*/ 787503 w 3505313"/>
              <a:gd name="connsiteY4" fmla="*/ 5001517 h 5005303"/>
              <a:gd name="connsiteX5" fmla="*/ 1131281 w 3505313"/>
              <a:gd name="connsiteY5" fmla="*/ 4870205 h 5005303"/>
              <a:gd name="connsiteX6" fmla="*/ 3505313 w 3505313"/>
              <a:gd name="connsiteY6" fmla="*/ 2496172 h 5005303"/>
              <a:gd name="connsiteX7" fmla="*/ 1160106 w 3505313"/>
              <a:gd name="connsiteY7" fmla="*/ 158794 h 5005303"/>
              <a:gd name="connsiteX8" fmla="*/ 749476 w 3505313"/>
              <a:gd name="connsiteY8" fmla="*/ 2568 h 5005303"/>
              <a:gd name="connsiteX9" fmla="*/ 393603 w 3505313"/>
              <a:gd name="connsiteY9" fmla="*/ 143388 h 5005303"/>
              <a:gd name="connsiteX10" fmla="*/ 5110 w 3505313"/>
              <a:gd name="connsiteY10" fmla="*/ 529652 h 5005303"/>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416 h 5008067"/>
              <a:gd name="connsiteX1" fmla="*/ 1969852 w 3505313"/>
              <a:gd name="connsiteY1" fmla="*/ 2503196 h 5008067"/>
              <a:gd name="connsiteX2" fmla="*/ 0 w 3505313"/>
              <a:gd name="connsiteY2" fmla="*/ 4482127 h 5008067"/>
              <a:gd name="connsiteX3" fmla="*/ 427023 w 3505313"/>
              <a:gd name="connsiteY3" fmla="*/ 4895687 h 5008067"/>
              <a:gd name="connsiteX4" fmla="*/ 787503 w 3505313"/>
              <a:gd name="connsiteY4" fmla="*/ 5004281 h 5008067"/>
              <a:gd name="connsiteX5" fmla="*/ 1131281 w 3505313"/>
              <a:gd name="connsiteY5" fmla="*/ 4872969 h 5008067"/>
              <a:gd name="connsiteX6" fmla="*/ 3505313 w 3505313"/>
              <a:gd name="connsiteY6" fmla="*/ 2498936 h 5008067"/>
              <a:gd name="connsiteX7" fmla="*/ 1160106 w 3505313"/>
              <a:gd name="connsiteY7" fmla="*/ 161558 h 5008067"/>
              <a:gd name="connsiteX8" fmla="*/ 796836 w 3505313"/>
              <a:gd name="connsiteY8" fmla="*/ 2318 h 5008067"/>
              <a:gd name="connsiteX9" fmla="*/ 393603 w 3505313"/>
              <a:gd name="connsiteY9" fmla="*/ 146152 h 5008067"/>
              <a:gd name="connsiteX10" fmla="*/ 5110 w 3505313"/>
              <a:gd name="connsiteY10" fmla="*/ 532416 h 500806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5313" h="5008317">
                <a:moveTo>
                  <a:pt x="5110" y="532666"/>
                </a:moveTo>
                <a:lnTo>
                  <a:pt x="1969852" y="2503446"/>
                </a:lnTo>
                <a:lnTo>
                  <a:pt x="0" y="4482377"/>
                </a:lnTo>
                <a:lnTo>
                  <a:pt x="427023" y="4895937"/>
                </a:lnTo>
                <a:cubicBezTo>
                  <a:pt x="510281" y="4969426"/>
                  <a:pt x="670127" y="5008317"/>
                  <a:pt x="787503" y="5004531"/>
                </a:cubicBezTo>
                <a:cubicBezTo>
                  <a:pt x="904879" y="5000745"/>
                  <a:pt x="1004011" y="4978861"/>
                  <a:pt x="1131281" y="4873219"/>
                </a:cubicBezTo>
                <a:lnTo>
                  <a:pt x="3505313" y="2499186"/>
                </a:lnTo>
                <a:lnTo>
                  <a:pt x="1160106" y="161808"/>
                </a:lnTo>
                <a:cubicBezTo>
                  <a:pt x="1068649" y="89635"/>
                  <a:pt x="968345" y="5136"/>
                  <a:pt x="796836" y="2568"/>
                </a:cubicBezTo>
                <a:cubicBezTo>
                  <a:pt x="625327" y="0"/>
                  <a:pt x="475789" y="68559"/>
                  <a:pt x="393603" y="146402"/>
                </a:cubicBezTo>
                <a:lnTo>
                  <a:pt x="5110" y="53266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5" name="TextBox 4">
            <a:extLst>
              <a:ext uri="{FF2B5EF4-FFF2-40B4-BE49-F238E27FC236}">
                <a16:creationId xmlns:a16="http://schemas.microsoft.com/office/drawing/2014/main" id="{1437C09A-DB90-84BC-C007-97FF5C5DDC37}"/>
              </a:ext>
            </a:extLst>
          </p:cNvPr>
          <p:cNvSpPr txBox="1"/>
          <p:nvPr/>
        </p:nvSpPr>
        <p:spPr>
          <a:xfrm>
            <a:off x="0" y="-2906237"/>
            <a:ext cx="12192000" cy="2231731"/>
          </a:xfrm>
          <a:prstGeom prst="rect">
            <a:avLst/>
          </a:prstGeom>
          <a:solidFill>
            <a:schemeClr val="tx2">
              <a:lumMod val="25000"/>
              <a:lumOff val="75000"/>
            </a:schemeClr>
          </a:solidFill>
        </p:spPr>
        <p:txBody>
          <a:bodyPr wrap="square" lIns="431888" tIns="467878" rIns="755803" bIns="0" rtlCol="0">
            <a:noAutofit/>
          </a:bodyPr>
          <a:lstStyle/>
          <a:p>
            <a:r>
              <a:rPr lang="en-US" sz="1400" b="1">
                <a:solidFill>
                  <a:schemeClr val="tx2"/>
                </a:solidFill>
                <a:latin typeface="+mn-lt"/>
              </a:rPr>
              <a:t>INSTRUCTIONS</a:t>
            </a:r>
            <a:r>
              <a:rPr lang="en-US" sz="1400" b="1" baseline="0">
                <a:solidFill>
                  <a:schemeClr val="tx2"/>
                </a:solidFill>
                <a:latin typeface="+mn-lt"/>
              </a:rPr>
              <a:t>: </a:t>
            </a:r>
            <a:r>
              <a:rPr lang="en-US" sz="1400">
                <a:solidFill>
                  <a:schemeClr val="tx2"/>
                </a:solidFill>
                <a:latin typeface="+mn-lt"/>
              </a:rPr>
              <a:t>To change the picture</a:t>
            </a:r>
          </a:p>
          <a:p>
            <a:r>
              <a:rPr lang="en-US" sz="1400">
                <a:solidFill>
                  <a:schemeClr val="tx2"/>
                </a:solidFill>
                <a:latin typeface="Amalia Medium" pitchFamily="34" charset="0"/>
              </a:rPr>
              <a:t>Double click on the existing image.</a:t>
            </a:r>
            <a:endParaRPr lang="en-US" sz="1400" baseline="0">
              <a:solidFill>
                <a:schemeClr val="tx2"/>
              </a:solidFill>
              <a:latin typeface="+mn-lt"/>
            </a:endParaRPr>
          </a:p>
          <a:p>
            <a:r>
              <a:rPr lang="en-US" sz="1400" baseline="0">
                <a:solidFill>
                  <a:schemeClr val="tx2"/>
                </a:solidFill>
                <a:latin typeface="+mn-lt"/>
              </a:rPr>
              <a:t>The picture format tab will open. You will then see a small icon of an image with an arrow. </a:t>
            </a:r>
          </a:p>
          <a:p>
            <a:r>
              <a:rPr lang="en-US" sz="1400" baseline="0">
                <a:solidFill>
                  <a:schemeClr val="tx2"/>
                </a:solidFill>
                <a:latin typeface="+mn-lt"/>
              </a:rPr>
              <a:t>Click on the icon and select the image you would like to use. </a:t>
            </a:r>
          </a:p>
          <a:p>
            <a:r>
              <a:rPr lang="en-US" sz="1400" baseline="0">
                <a:solidFill>
                  <a:schemeClr val="tx2"/>
                </a:solidFill>
                <a:latin typeface="+mn-lt"/>
              </a:rPr>
              <a:t>Once the image has changed, double click on the new image and click on the crop icon to crop the image. You can crop/ move the image around as required.</a:t>
            </a:r>
          </a:p>
          <a:p>
            <a:r>
              <a:rPr lang="en-US" sz="1400" baseline="0">
                <a:solidFill>
                  <a:schemeClr val="tx2"/>
                </a:solidFill>
                <a:latin typeface="+mn-lt"/>
              </a:rPr>
              <a:t> </a:t>
            </a:r>
            <a:endParaRPr lang="en-GB" sz="1400">
              <a:solidFill>
                <a:schemeClr val="tx2"/>
              </a:solidFill>
              <a:latin typeface="+mn-lt"/>
            </a:endParaRPr>
          </a:p>
        </p:txBody>
      </p:sp>
      <p:pic>
        <p:nvPicPr>
          <p:cNvPr id="4" name="Picture 3" descr="BlackLogo.png">
            <a:extLst>
              <a:ext uri="{FF2B5EF4-FFF2-40B4-BE49-F238E27FC236}">
                <a16:creationId xmlns:a16="http://schemas.microsoft.com/office/drawing/2014/main" id="{865686CF-18D7-AD5E-1E77-F7D60C38999A}"/>
              </a:ext>
            </a:extLst>
          </p:cNvPr>
          <p:cNvPicPr>
            <a:picLocks noChangeAspect="1"/>
          </p:cNvPicPr>
          <p:nvPr/>
        </p:nvPicPr>
        <p:blipFill>
          <a:blip r:embed="rId3" cstate="print"/>
          <a:stretch>
            <a:fillRect/>
          </a:stretch>
        </p:blipFill>
        <p:spPr>
          <a:xfrm>
            <a:off x="336860" y="5107376"/>
            <a:ext cx="1326436" cy="333971"/>
          </a:xfrm>
          <a:prstGeom prst="rect">
            <a:avLst/>
          </a:prstGeom>
        </p:spPr>
      </p:pic>
    </p:spTree>
    <p:extLst>
      <p:ext uri="{BB962C8B-B14F-4D97-AF65-F5344CB8AC3E}">
        <p14:creationId xmlns:p14="http://schemas.microsoft.com/office/powerpoint/2010/main" val="1488742912"/>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DD856134-4632-47B7-A481-14953A84FABD}"/>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15" name="Object 14" hidden="1">
                        <a:extLst>
                          <a:ext uri="{FF2B5EF4-FFF2-40B4-BE49-F238E27FC236}">
                            <a16:creationId xmlns:a16="http://schemas.microsoft.com/office/drawing/2014/main" id="{DD856134-4632-47B7-A481-14953A84FA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0F0AC37E-27B2-443C-8B90-E59DE4F4FE0F}"/>
              </a:ext>
            </a:extLst>
          </p:cNvPr>
          <p:cNvSpPr>
            <a:spLocks noGrp="1"/>
          </p:cNvSpPr>
          <p:nvPr>
            <p:ph sz="half" idx="1" hasCustomPrompt="1"/>
          </p:nvPr>
        </p:nvSpPr>
        <p:spPr>
          <a:xfrm>
            <a:off x="838200" y="1508389"/>
            <a:ext cx="10227906" cy="4351338"/>
          </a:xfrm>
        </p:spPr>
        <p:txBody>
          <a:bodyPr/>
          <a:lstStyle>
            <a:lvl1pPr marL="228600" indent="-228600">
              <a:buClr>
                <a:srgbClr val="9AE4CE"/>
              </a:buClr>
              <a:buFont typeface="Century Gothic" panose="020B0502020202020204" pitchFamily="34" charset="0"/>
              <a:buChar char="│"/>
              <a:defRPr b="1"/>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3A6DE8B-43C1-45D8-BCE1-315B53A82D37}"/>
              </a:ext>
            </a:extLst>
          </p:cNvPr>
          <p:cNvSpPr>
            <a:spLocks noGrp="1"/>
          </p:cNvSpPr>
          <p:nvPr>
            <p:ph type="dt" sz="half" idx="10"/>
          </p:nvPr>
        </p:nvSpPr>
        <p:spPr>
          <a:xfrm>
            <a:off x="838200" y="6356350"/>
            <a:ext cx="2743200" cy="365125"/>
          </a:xfrm>
          <a:prstGeom prst="rect">
            <a:avLst/>
          </a:prstGeom>
        </p:spPr>
        <p:txBody>
          <a:bodyPr/>
          <a:lstStyle/>
          <a:p>
            <a:fld id="{6A60517A-E4F3-419F-9DC6-B8CAE23DB71A}" type="datetime1">
              <a:rPr lang="en-US" smtClean="0"/>
              <a:t>11/30/2025</a:t>
            </a:fld>
            <a:endParaRPr lang="en-US"/>
          </a:p>
        </p:txBody>
      </p:sp>
      <p:sp>
        <p:nvSpPr>
          <p:cNvPr id="6" name="Footer Placeholder 5">
            <a:extLst>
              <a:ext uri="{FF2B5EF4-FFF2-40B4-BE49-F238E27FC236}">
                <a16:creationId xmlns:a16="http://schemas.microsoft.com/office/drawing/2014/main" id="{D62C08E6-FDA2-43FF-AFED-73F8BC1988A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CD54AA2-E1B2-4FBE-A53F-0EA5B52E41AB}"/>
              </a:ext>
            </a:extLst>
          </p:cNvPr>
          <p:cNvSpPr>
            <a:spLocks noGrp="1"/>
          </p:cNvSpPr>
          <p:nvPr>
            <p:ph type="sldNum" sz="quarter" idx="12"/>
          </p:nvPr>
        </p:nvSpPr>
        <p:spPr>
          <a:xfrm>
            <a:off x="8610600" y="6356350"/>
            <a:ext cx="2743200" cy="365125"/>
          </a:xfrm>
          <a:prstGeom prst="rect">
            <a:avLst/>
          </a:prstGeom>
        </p:spPr>
        <p:txBody>
          <a:bodyPr/>
          <a:lstStyle/>
          <a:p>
            <a:fld id="{79805434-E34B-4946-A842-76615C8ACBB0}" type="slidenum">
              <a:rPr lang="en-US" smtClean="0"/>
              <a:t>‹#›</a:t>
            </a:fld>
            <a:endParaRPr lang="en-US"/>
          </a:p>
        </p:txBody>
      </p:sp>
      <p:pic>
        <p:nvPicPr>
          <p:cNvPr id="16" name="Picture 15">
            <a:extLst>
              <a:ext uri="{FF2B5EF4-FFF2-40B4-BE49-F238E27FC236}">
                <a16:creationId xmlns:a16="http://schemas.microsoft.com/office/drawing/2014/main" id="{A3EDC0D3-5CAB-4AB2-A6E7-8C28EDBAAC77}"/>
              </a:ext>
            </a:extLst>
          </p:cNvPr>
          <p:cNvPicPr>
            <a:picLocks noChangeAspect="1"/>
          </p:cNvPicPr>
          <p:nvPr userDrawn="1"/>
        </p:nvPicPr>
        <p:blipFill>
          <a:blip r:embed="rId5"/>
          <a:stretch>
            <a:fillRect/>
          </a:stretch>
        </p:blipFill>
        <p:spPr>
          <a:xfrm>
            <a:off x="10509757" y="14362"/>
            <a:ext cx="1528928" cy="414842"/>
          </a:xfrm>
          <a:prstGeom prst="rect">
            <a:avLst/>
          </a:prstGeom>
        </p:spPr>
      </p:pic>
      <p:cxnSp>
        <p:nvCxnSpPr>
          <p:cNvPr id="17" name="Straight Connector 16">
            <a:extLst>
              <a:ext uri="{FF2B5EF4-FFF2-40B4-BE49-F238E27FC236}">
                <a16:creationId xmlns:a16="http://schemas.microsoft.com/office/drawing/2014/main" id="{58C0FFB0-FD02-43D8-A990-93DC4C5F2496}"/>
              </a:ext>
            </a:extLst>
          </p:cNvPr>
          <p:cNvCxnSpPr>
            <a:cxnSpLocks/>
          </p:cNvCxnSpPr>
          <p:nvPr userDrawn="1"/>
        </p:nvCxnSpPr>
        <p:spPr>
          <a:xfrm>
            <a:off x="0" y="447866"/>
            <a:ext cx="12192000"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6029451-8A04-4DA0-AEBE-E4824CC918E4}"/>
              </a:ext>
            </a:extLst>
          </p:cNvPr>
          <p:cNvCxnSpPr>
            <a:cxnSpLocks/>
          </p:cNvCxnSpPr>
          <p:nvPr userDrawn="1"/>
        </p:nvCxnSpPr>
        <p:spPr>
          <a:xfrm flipV="1">
            <a:off x="1679002"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CBB50EF-1A2C-4506-87DA-C41AFF1EDB02}"/>
              </a:ext>
            </a:extLst>
          </p:cNvPr>
          <p:cNvCxnSpPr>
            <a:cxnSpLocks/>
          </p:cNvCxnSpPr>
          <p:nvPr userDrawn="1"/>
        </p:nvCxnSpPr>
        <p:spPr>
          <a:xfrm flipV="1">
            <a:off x="3400068"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097EFB-01A7-4A52-B082-52438C4CAF6D}"/>
              </a:ext>
            </a:extLst>
          </p:cNvPr>
          <p:cNvCxnSpPr>
            <a:cxnSpLocks/>
          </p:cNvCxnSpPr>
          <p:nvPr userDrawn="1"/>
        </p:nvCxnSpPr>
        <p:spPr>
          <a:xfrm flipV="1">
            <a:off x="5121134"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F4C7557-CF1D-4375-84DC-D280861AF293}"/>
              </a:ext>
            </a:extLst>
          </p:cNvPr>
          <p:cNvCxnSpPr>
            <a:cxnSpLocks/>
          </p:cNvCxnSpPr>
          <p:nvPr userDrawn="1"/>
        </p:nvCxnSpPr>
        <p:spPr>
          <a:xfrm flipV="1">
            <a:off x="6842200"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a16="http://schemas.microsoft.com/office/drawing/2014/main" id="{FD5BFF82-4057-4BE8-9D23-CE39AA304DDB}"/>
              </a:ext>
            </a:extLst>
          </p:cNvPr>
          <p:cNvSpPr>
            <a:spLocks noGrp="1"/>
          </p:cNvSpPr>
          <p:nvPr>
            <p:ph type="body" sz="quarter" idx="14" hasCustomPrompt="1"/>
          </p:nvPr>
        </p:nvSpPr>
        <p:spPr>
          <a:xfrm>
            <a:off x="396541" y="111162"/>
            <a:ext cx="996120" cy="224096"/>
          </a:xfrm>
        </p:spPr>
        <p:txBody>
          <a:bodyPr>
            <a:normAutofit/>
          </a:bodyPr>
          <a:lstStyle>
            <a:lvl1pPr marL="0" indent="0" algn="ctr">
              <a:buNone/>
              <a:defRPr sz="1200"/>
            </a:lvl1pPr>
          </a:lstStyle>
          <a:p>
            <a:pPr lvl="0"/>
            <a:r>
              <a:rPr lang="en-US" dirty="0"/>
              <a:t>Chapter 1</a:t>
            </a:r>
            <a:endParaRPr lang="de-DE" dirty="0"/>
          </a:p>
        </p:txBody>
      </p:sp>
      <p:sp>
        <p:nvSpPr>
          <p:cNvPr id="37" name="Text Placeholder 2">
            <a:extLst>
              <a:ext uri="{FF2B5EF4-FFF2-40B4-BE49-F238E27FC236}">
                <a16:creationId xmlns:a16="http://schemas.microsoft.com/office/drawing/2014/main" id="{F265D40F-1B7F-46ED-A4AA-BC490EB919AD}"/>
              </a:ext>
            </a:extLst>
          </p:cNvPr>
          <p:cNvSpPr>
            <a:spLocks noGrp="1"/>
          </p:cNvSpPr>
          <p:nvPr>
            <p:ph type="body" sz="quarter" idx="15" hasCustomPrompt="1"/>
          </p:nvPr>
        </p:nvSpPr>
        <p:spPr>
          <a:xfrm>
            <a:off x="2117607" y="111162"/>
            <a:ext cx="996120" cy="224096"/>
          </a:xfrm>
        </p:spPr>
        <p:txBody>
          <a:bodyPr>
            <a:normAutofit/>
          </a:bodyPr>
          <a:lstStyle>
            <a:lvl1pPr marL="0" indent="0" algn="ctr">
              <a:buNone/>
              <a:defRPr sz="1200"/>
            </a:lvl1pPr>
          </a:lstStyle>
          <a:p>
            <a:pPr lvl="0"/>
            <a:r>
              <a:rPr lang="en-US" dirty="0"/>
              <a:t>Chapter 2</a:t>
            </a:r>
            <a:endParaRPr lang="de-DE" dirty="0"/>
          </a:p>
        </p:txBody>
      </p:sp>
      <p:sp>
        <p:nvSpPr>
          <p:cNvPr id="38" name="Text Placeholder 2">
            <a:extLst>
              <a:ext uri="{FF2B5EF4-FFF2-40B4-BE49-F238E27FC236}">
                <a16:creationId xmlns:a16="http://schemas.microsoft.com/office/drawing/2014/main" id="{F7FA06B3-B7FE-43BE-8DC9-BBB1EDE8CCE1}"/>
              </a:ext>
            </a:extLst>
          </p:cNvPr>
          <p:cNvSpPr>
            <a:spLocks noGrp="1"/>
          </p:cNvSpPr>
          <p:nvPr>
            <p:ph type="body" sz="quarter" idx="16" hasCustomPrompt="1"/>
          </p:nvPr>
        </p:nvSpPr>
        <p:spPr>
          <a:xfrm>
            <a:off x="3838673" y="111162"/>
            <a:ext cx="996120" cy="224096"/>
          </a:xfrm>
        </p:spPr>
        <p:txBody>
          <a:bodyPr>
            <a:normAutofit/>
          </a:bodyPr>
          <a:lstStyle>
            <a:lvl1pPr marL="0" indent="0" algn="ctr">
              <a:buNone/>
              <a:defRPr sz="1200"/>
            </a:lvl1pPr>
          </a:lstStyle>
          <a:p>
            <a:pPr lvl="0"/>
            <a:r>
              <a:rPr lang="en-US" dirty="0"/>
              <a:t>Chapter3</a:t>
            </a:r>
            <a:endParaRPr lang="de-DE" dirty="0"/>
          </a:p>
        </p:txBody>
      </p:sp>
      <p:sp>
        <p:nvSpPr>
          <p:cNvPr id="39" name="Text Placeholder 2">
            <a:extLst>
              <a:ext uri="{FF2B5EF4-FFF2-40B4-BE49-F238E27FC236}">
                <a16:creationId xmlns:a16="http://schemas.microsoft.com/office/drawing/2014/main" id="{C7669CC8-45A9-407C-9C2F-A66C279AF38A}"/>
              </a:ext>
            </a:extLst>
          </p:cNvPr>
          <p:cNvSpPr>
            <a:spLocks noGrp="1"/>
          </p:cNvSpPr>
          <p:nvPr>
            <p:ph type="body" sz="quarter" idx="17" hasCustomPrompt="1"/>
          </p:nvPr>
        </p:nvSpPr>
        <p:spPr>
          <a:xfrm>
            <a:off x="7280805" y="111162"/>
            <a:ext cx="996120" cy="224096"/>
          </a:xfrm>
        </p:spPr>
        <p:txBody>
          <a:bodyPr>
            <a:normAutofit/>
          </a:bodyPr>
          <a:lstStyle>
            <a:lvl1pPr marL="0" indent="0" algn="ctr">
              <a:buNone/>
              <a:defRPr sz="1200"/>
            </a:lvl1pPr>
          </a:lstStyle>
          <a:p>
            <a:pPr lvl="0"/>
            <a:r>
              <a:rPr lang="en-US" dirty="0"/>
              <a:t>Chapter 5</a:t>
            </a:r>
            <a:endParaRPr lang="de-DE" dirty="0"/>
          </a:p>
        </p:txBody>
      </p:sp>
      <p:sp>
        <p:nvSpPr>
          <p:cNvPr id="40" name="Text Placeholder 2">
            <a:extLst>
              <a:ext uri="{FF2B5EF4-FFF2-40B4-BE49-F238E27FC236}">
                <a16:creationId xmlns:a16="http://schemas.microsoft.com/office/drawing/2014/main" id="{8FA564A6-7FA6-472E-9647-B7D470E2F161}"/>
              </a:ext>
            </a:extLst>
          </p:cNvPr>
          <p:cNvSpPr>
            <a:spLocks noGrp="1"/>
          </p:cNvSpPr>
          <p:nvPr>
            <p:ph type="body" sz="quarter" idx="18" hasCustomPrompt="1"/>
          </p:nvPr>
        </p:nvSpPr>
        <p:spPr>
          <a:xfrm>
            <a:off x="5559739" y="111162"/>
            <a:ext cx="996120" cy="224096"/>
          </a:xfrm>
        </p:spPr>
        <p:txBody>
          <a:bodyPr>
            <a:normAutofit/>
          </a:bodyPr>
          <a:lstStyle>
            <a:lvl1pPr marL="0" indent="0" algn="ctr">
              <a:buNone/>
              <a:defRPr sz="1200"/>
            </a:lvl1pPr>
          </a:lstStyle>
          <a:p>
            <a:pPr lvl="0"/>
            <a:r>
              <a:rPr lang="en-US" dirty="0"/>
              <a:t>Chapter 4</a:t>
            </a:r>
            <a:endParaRPr lang="de-DE" dirty="0"/>
          </a:p>
        </p:txBody>
      </p:sp>
      <p:sp>
        <p:nvSpPr>
          <p:cNvPr id="41" name="Text Placeholder 7">
            <a:extLst>
              <a:ext uri="{FF2B5EF4-FFF2-40B4-BE49-F238E27FC236}">
                <a16:creationId xmlns:a16="http://schemas.microsoft.com/office/drawing/2014/main" id="{AEC9D9DC-A4BE-4F4C-B7D1-0FDBA206B2BD}"/>
              </a:ext>
            </a:extLst>
          </p:cNvPr>
          <p:cNvSpPr>
            <a:spLocks noGrp="1"/>
          </p:cNvSpPr>
          <p:nvPr>
            <p:ph type="body" sz="quarter" idx="19" hasCustomPrompt="1"/>
          </p:nvPr>
        </p:nvSpPr>
        <p:spPr>
          <a:xfrm>
            <a:off x="396541" y="629641"/>
            <a:ext cx="10669565" cy="796479"/>
          </a:xfrm>
        </p:spPr>
        <p:txBody>
          <a:bodyPr>
            <a:normAutofit/>
          </a:bodyPr>
          <a:lstStyle>
            <a:lvl1pPr marL="0" indent="0">
              <a:buNone/>
              <a:defRPr sz="2300"/>
            </a:lvl1pPr>
          </a:lstStyle>
          <a:p>
            <a:pPr lvl="0"/>
            <a:r>
              <a:rPr lang="en-US" dirty="0"/>
              <a:t>PLACE FOR YOUR HEADLINE</a:t>
            </a:r>
            <a:endParaRPr lang="de-DE" dirty="0"/>
          </a:p>
        </p:txBody>
      </p:sp>
    </p:spTree>
    <p:extLst>
      <p:ext uri="{BB962C8B-B14F-4D97-AF65-F5344CB8AC3E}">
        <p14:creationId xmlns:p14="http://schemas.microsoft.com/office/powerpoint/2010/main" val="31342402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6A59C7D3-9CE9-4C28-A01D-F8D976EFC1E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13" name="Object 12" hidden="1">
                        <a:extLst>
                          <a:ext uri="{FF2B5EF4-FFF2-40B4-BE49-F238E27FC236}">
                            <a16:creationId xmlns:a16="http://schemas.microsoft.com/office/drawing/2014/main" id="{6A59C7D3-9CE9-4C28-A01D-F8D976EFC1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E04A8744-2A67-4F8E-B0AF-C7E1F0BF3F07}"/>
              </a:ext>
            </a:extLst>
          </p:cNvPr>
          <p:cNvSpPr>
            <a:spLocks noGrp="1"/>
          </p:cNvSpPr>
          <p:nvPr>
            <p:ph type="dt" sz="half" idx="10"/>
          </p:nvPr>
        </p:nvSpPr>
        <p:spPr>
          <a:xfrm>
            <a:off x="838200" y="6356350"/>
            <a:ext cx="2743200" cy="365125"/>
          </a:xfrm>
          <a:prstGeom prst="rect">
            <a:avLst/>
          </a:prstGeom>
        </p:spPr>
        <p:txBody>
          <a:bodyPr/>
          <a:lstStyle/>
          <a:p>
            <a:fld id="{DDD5C71F-1B03-4698-9C02-D1CB15547C84}" type="datetime1">
              <a:rPr lang="en-US" smtClean="0"/>
              <a:t>11/30/2025</a:t>
            </a:fld>
            <a:endParaRPr lang="en-US" dirty="0"/>
          </a:p>
        </p:txBody>
      </p:sp>
      <p:sp>
        <p:nvSpPr>
          <p:cNvPr id="5" name="Footer Placeholder 4">
            <a:extLst>
              <a:ext uri="{FF2B5EF4-FFF2-40B4-BE49-F238E27FC236}">
                <a16:creationId xmlns:a16="http://schemas.microsoft.com/office/drawing/2014/main" id="{A609AE37-FB88-42F2-9458-EB3F91E4383A}"/>
              </a:ext>
            </a:extLst>
          </p:cNvPr>
          <p:cNvSpPr>
            <a:spLocks noGrp="1"/>
          </p:cNvSpPr>
          <p:nvPr>
            <p:ph type="ftr" sz="quarter" idx="11"/>
          </p:nvPr>
        </p:nvSpPr>
        <p:spPr>
          <a:xfrm>
            <a:off x="4038600" y="6356350"/>
            <a:ext cx="4114800" cy="365125"/>
          </a:xfrm>
          <a:prstGeom prst="rect">
            <a:avLst/>
          </a:prstGeom>
          <a:ln>
            <a:noFill/>
          </a:ln>
        </p:spPr>
        <p:txBody>
          <a:bodyPr/>
          <a:lstStyle/>
          <a:p>
            <a:endParaRPr lang="en-US" dirty="0"/>
          </a:p>
        </p:txBody>
      </p:sp>
      <p:sp>
        <p:nvSpPr>
          <p:cNvPr id="6" name="Slide Number Placeholder 5">
            <a:extLst>
              <a:ext uri="{FF2B5EF4-FFF2-40B4-BE49-F238E27FC236}">
                <a16:creationId xmlns:a16="http://schemas.microsoft.com/office/drawing/2014/main" id="{656425A3-42F4-496D-B5CE-540B4559F9DF}"/>
              </a:ext>
            </a:extLst>
          </p:cNvPr>
          <p:cNvSpPr>
            <a:spLocks noGrp="1"/>
          </p:cNvSpPr>
          <p:nvPr>
            <p:ph type="sldNum" sz="quarter" idx="12"/>
          </p:nvPr>
        </p:nvSpPr>
        <p:spPr>
          <a:xfrm>
            <a:off x="8610600" y="6356350"/>
            <a:ext cx="2743200" cy="365125"/>
          </a:xfrm>
          <a:prstGeom prst="rect">
            <a:avLst/>
          </a:prstGeom>
        </p:spPr>
        <p:txBody>
          <a:bodyPr/>
          <a:lstStyle/>
          <a:p>
            <a:fld id="{79805434-E34B-4946-A842-76615C8ACBB0}" type="slidenum">
              <a:rPr lang="en-US" smtClean="0"/>
              <a:t>‹#›</a:t>
            </a:fld>
            <a:endParaRPr lang="en-US" dirty="0"/>
          </a:p>
        </p:txBody>
      </p:sp>
      <p:pic>
        <p:nvPicPr>
          <p:cNvPr id="14" name="Picture 13">
            <a:extLst>
              <a:ext uri="{FF2B5EF4-FFF2-40B4-BE49-F238E27FC236}">
                <a16:creationId xmlns:a16="http://schemas.microsoft.com/office/drawing/2014/main" id="{B0C492FB-77A8-4BF1-B563-435933B034DC}"/>
              </a:ext>
            </a:extLst>
          </p:cNvPr>
          <p:cNvPicPr>
            <a:picLocks noChangeAspect="1"/>
          </p:cNvPicPr>
          <p:nvPr userDrawn="1"/>
        </p:nvPicPr>
        <p:blipFill>
          <a:blip r:embed="rId5"/>
          <a:stretch>
            <a:fillRect/>
          </a:stretch>
        </p:blipFill>
        <p:spPr>
          <a:xfrm>
            <a:off x="10509757" y="14362"/>
            <a:ext cx="1528928" cy="414842"/>
          </a:xfrm>
          <a:prstGeom prst="rect">
            <a:avLst/>
          </a:prstGeom>
        </p:spPr>
      </p:pic>
      <p:cxnSp>
        <p:nvCxnSpPr>
          <p:cNvPr id="15" name="Straight Connector 14">
            <a:extLst>
              <a:ext uri="{FF2B5EF4-FFF2-40B4-BE49-F238E27FC236}">
                <a16:creationId xmlns:a16="http://schemas.microsoft.com/office/drawing/2014/main" id="{4707ECCB-3018-42DF-833E-245343404A88}"/>
              </a:ext>
            </a:extLst>
          </p:cNvPr>
          <p:cNvCxnSpPr>
            <a:cxnSpLocks/>
          </p:cNvCxnSpPr>
          <p:nvPr userDrawn="1"/>
        </p:nvCxnSpPr>
        <p:spPr>
          <a:xfrm>
            <a:off x="0" y="447866"/>
            <a:ext cx="12192000"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CFBA6D-A745-47A2-953A-CE0FF1F8DBDA}"/>
              </a:ext>
            </a:extLst>
          </p:cNvPr>
          <p:cNvCxnSpPr>
            <a:cxnSpLocks/>
          </p:cNvCxnSpPr>
          <p:nvPr userDrawn="1"/>
        </p:nvCxnSpPr>
        <p:spPr>
          <a:xfrm flipV="1">
            <a:off x="1679002"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79DB92-9E4F-465B-84F0-B14560203EA9}"/>
              </a:ext>
            </a:extLst>
          </p:cNvPr>
          <p:cNvCxnSpPr>
            <a:cxnSpLocks/>
          </p:cNvCxnSpPr>
          <p:nvPr userDrawn="1"/>
        </p:nvCxnSpPr>
        <p:spPr>
          <a:xfrm flipV="1">
            <a:off x="3400068"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6B71292-B2F7-443A-83FD-60B9109A3E44}"/>
              </a:ext>
            </a:extLst>
          </p:cNvPr>
          <p:cNvCxnSpPr>
            <a:cxnSpLocks/>
          </p:cNvCxnSpPr>
          <p:nvPr userDrawn="1"/>
        </p:nvCxnSpPr>
        <p:spPr>
          <a:xfrm flipV="1">
            <a:off x="5121134"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622A7D0-4483-45D6-80EA-752A4CB431BE}"/>
              </a:ext>
            </a:extLst>
          </p:cNvPr>
          <p:cNvCxnSpPr>
            <a:cxnSpLocks/>
          </p:cNvCxnSpPr>
          <p:nvPr userDrawn="1"/>
        </p:nvCxnSpPr>
        <p:spPr>
          <a:xfrm flipV="1">
            <a:off x="6842200"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0D5649-FAF2-4820-8673-28B2BB775C39}"/>
              </a:ext>
            </a:extLst>
          </p:cNvPr>
          <p:cNvCxnSpPr>
            <a:cxnSpLocks/>
          </p:cNvCxnSpPr>
          <p:nvPr userDrawn="1"/>
        </p:nvCxnSpPr>
        <p:spPr>
          <a:xfrm flipV="1">
            <a:off x="8563266"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BA409927-4B2D-4AD5-9D0E-1B467616444A}"/>
              </a:ext>
            </a:extLst>
          </p:cNvPr>
          <p:cNvSpPr>
            <a:spLocks noGrp="1"/>
          </p:cNvSpPr>
          <p:nvPr>
            <p:ph type="body" sz="quarter" idx="13" hasCustomPrompt="1"/>
          </p:nvPr>
        </p:nvSpPr>
        <p:spPr>
          <a:xfrm>
            <a:off x="9001868" y="111162"/>
            <a:ext cx="996120" cy="224096"/>
          </a:xfrm>
        </p:spPr>
        <p:txBody>
          <a:bodyPr>
            <a:normAutofit/>
          </a:bodyPr>
          <a:lstStyle>
            <a:lvl1pPr marL="0" indent="0" algn="ctr">
              <a:buNone/>
              <a:defRPr sz="1200"/>
            </a:lvl1pPr>
          </a:lstStyle>
          <a:p>
            <a:pPr lvl="0"/>
            <a:r>
              <a:rPr lang="en-US" dirty="0"/>
              <a:t>Chapter 6</a:t>
            </a:r>
            <a:endParaRPr lang="de-DE" dirty="0"/>
          </a:p>
        </p:txBody>
      </p:sp>
      <p:sp>
        <p:nvSpPr>
          <p:cNvPr id="34" name="Text Placeholder 2">
            <a:extLst>
              <a:ext uri="{FF2B5EF4-FFF2-40B4-BE49-F238E27FC236}">
                <a16:creationId xmlns:a16="http://schemas.microsoft.com/office/drawing/2014/main" id="{E3E227F6-D2EC-415C-BF85-87DEF99B03CB}"/>
              </a:ext>
            </a:extLst>
          </p:cNvPr>
          <p:cNvSpPr>
            <a:spLocks noGrp="1"/>
          </p:cNvSpPr>
          <p:nvPr>
            <p:ph type="body" sz="quarter" idx="14" hasCustomPrompt="1"/>
          </p:nvPr>
        </p:nvSpPr>
        <p:spPr>
          <a:xfrm>
            <a:off x="396541" y="111162"/>
            <a:ext cx="996120" cy="224096"/>
          </a:xfrm>
        </p:spPr>
        <p:txBody>
          <a:bodyPr>
            <a:normAutofit/>
          </a:bodyPr>
          <a:lstStyle>
            <a:lvl1pPr marL="0" indent="0" algn="ctr">
              <a:buNone/>
              <a:defRPr sz="1200"/>
            </a:lvl1pPr>
          </a:lstStyle>
          <a:p>
            <a:pPr lvl="0"/>
            <a:r>
              <a:rPr lang="en-US" dirty="0"/>
              <a:t>Chapter 1</a:t>
            </a:r>
            <a:endParaRPr lang="de-DE" dirty="0"/>
          </a:p>
        </p:txBody>
      </p:sp>
      <p:sp>
        <p:nvSpPr>
          <p:cNvPr id="45" name="Text Placeholder 2">
            <a:extLst>
              <a:ext uri="{FF2B5EF4-FFF2-40B4-BE49-F238E27FC236}">
                <a16:creationId xmlns:a16="http://schemas.microsoft.com/office/drawing/2014/main" id="{BEB08FD0-C50D-4A42-9E6B-5D38F0E8C463}"/>
              </a:ext>
            </a:extLst>
          </p:cNvPr>
          <p:cNvSpPr>
            <a:spLocks noGrp="1"/>
          </p:cNvSpPr>
          <p:nvPr>
            <p:ph type="body" sz="quarter" idx="15" hasCustomPrompt="1"/>
          </p:nvPr>
        </p:nvSpPr>
        <p:spPr>
          <a:xfrm>
            <a:off x="2117607" y="111162"/>
            <a:ext cx="996120" cy="224096"/>
          </a:xfrm>
        </p:spPr>
        <p:txBody>
          <a:bodyPr>
            <a:normAutofit/>
          </a:bodyPr>
          <a:lstStyle>
            <a:lvl1pPr marL="0" indent="0" algn="ctr">
              <a:buNone/>
              <a:defRPr sz="1200"/>
            </a:lvl1pPr>
          </a:lstStyle>
          <a:p>
            <a:pPr lvl="0"/>
            <a:r>
              <a:rPr lang="en-US" dirty="0"/>
              <a:t>Chapter 2</a:t>
            </a:r>
            <a:endParaRPr lang="de-DE" dirty="0"/>
          </a:p>
        </p:txBody>
      </p:sp>
      <p:sp>
        <p:nvSpPr>
          <p:cNvPr id="46" name="Text Placeholder 2">
            <a:extLst>
              <a:ext uri="{FF2B5EF4-FFF2-40B4-BE49-F238E27FC236}">
                <a16:creationId xmlns:a16="http://schemas.microsoft.com/office/drawing/2014/main" id="{D029CDB4-CAB4-4B37-B618-183946A0708C}"/>
              </a:ext>
            </a:extLst>
          </p:cNvPr>
          <p:cNvSpPr>
            <a:spLocks noGrp="1"/>
          </p:cNvSpPr>
          <p:nvPr>
            <p:ph type="body" sz="quarter" idx="16" hasCustomPrompt="1"/>
          </p:nvPr>
        </p:nvSpPr>
        <p:spPr>
          <a:xfrm>
            <a:off x="3838673" y="111162"/>
            <a:ext cx="996120" cy="224096"/>
          </a:xfrm>
        </p:spPr>
        <p:txBody>
          <a:bodyPr>
            <a:normAutofit/>
          </a:bodyPr>
          <a:lstStyle>
            <a:lvl1pPr marL="0" indent="0" algn="ctr">
              <a:buNone/>
              <a:defRPr sz="1200"/>
            </a:lvl1pPr>
          </a:lstStyle>
          <a:p>
            <a:pPr lvl="0"/>
            <a:r>
              <a:rPr lang="en-US" dirty="0"/>
              <a:t>Chapter3</a:t>
            </a:r>
            <a:endParaRPr lang="de-DE" dirty="0"/>
          </a:p>
        </p:txBody>
      </p:sp>
      <p:sp>
        <p:nvSpPr>
          <p:cNvPr id="47" name="Text Placeholder 2">
            <a:extLst>
              <a:ext uri="{FF2B5EF4-FFF2-40B4-BE49-F238E27FC236}">
                <a16:creationId xmlns:a16="http://schemas.microsoft.com/office/drawing/2014/main" id="{E1311FEF-3CA7-44EC-B3F5-E083BDC87F8C}"/>
              </a:ext>
            </a:extLst>
          </p:cNvPr>
          <p:cNvSpPr>
            <a:spLocks noGrp="1"/>
          </p:cNvSpPr>
          <p:nvPr>
            <p:ph type="body" sz="quarter" idx="17" hasCustomPrompt="1"/>
          </p:nvPr>
        </p:nvSpPr>
        <p:spPr>
          <a:xfrm>
            <a:off x="7280805" y="111162"/>
            <a:ext cx="996120" cy="224096"/>
          </a:xfrm>
        </p:spPr>
        <p:txBody>
          <a:bodyPr>
            <a:normAutofit/>
          </a:bodyPr>
          <a:lstStyle>
            <a:lvl1pPr marL="0" indent="0" algn="ctr">
              <a:buNone/>
              <a:defRPr sz="1200"/>
            </a:lvl1pPr>
          </a:lstStyle>
          <a:p>
            <a:pPr lvl="0"/>
            <a:r>
              <a:rPr lang="en-US" dirty="0"/>
              <a:t>Chapter 5</a:t>
            </a:r>
            <a:endParaRPr lang="de-DE" dirty="0"/>
          </a:p>
        </p:txBody>
      </p:sp>
      <p:sp>
        <p:nvSpPr>
          <p:cNvPr id="48" name="Text Placeholder 2">
            <a:extLst>
              <a:ext uri="{FF2B5EF4-FFF2-40B4-BE49-F238E27FC236}">
                <a16:creationId xmlns:a16="http://schemas.microsoft.com/office/drawing/2014/main" id="{7DEDF7DB-8A83-4EB4-B5F6-8A03303C477E}"/>
              </a:ext>
            </a:extLst>
          </p:cNvPr>
          <p:cNvSpPr>
            <a:spLocks noGrp="1"/>
          </p:cNvSpPr>
          <p:nvPr>
            <p:ph type="body" sz="quarter" idx="18" hasCustomPrompt="1"/>
          </p:nvPr>
        </p:nvSpPr>
        <p:spPr>
          <a:xfrm>
            <a:off x="5559739" y="111162"/>
            <a:ext cx="996120" cy="224096"/>
          </a:xfrm>
        </p:spPr>
        <p:txBody>
          <a:bodyPr>
            <a:normAutofit/>
          </a:bodyPr>
          <a:lstStyle>
            <a:lvl1pPr marL="0" indent="0" algn="ctr">
              <a:buNone/>
              <a:defRPr sz="1200"/>
            </a:lvl1pPr>
          </a:lstStyle>
          <a:p>
            <a:pPr lvl="0"/>
            <a:r>
              <a:rPr lang="en-US" dirty="0"/>
              <a:t>Chapter 4</a:t>
            </a:r>
            <a:endParaRPr lang="de-DE" dirty="0"/>
          </a:p>
        </p:txBody>
      </p:sp>
      <p:sp>
        <p:nvSpPr>
          <p:cNvPr id="8" name="Text Placeholder 7">
            <a:extLst>
              <a:ext uri="{FF2B5EF4-FFF2-40B4-BE49-F238E27FC236}">
                <a16:creationId xmlns:a16="http://schemas.microsoft.com/office/drawing/2014/main" id="{2157FFAD-7DD1-445D-BDB3-A388269D4BD6}"/>
              </a:ext>
            </a:extLst>
          </p:cNvPr>
          <p:cNvSpPr>
            <a:spLocks noGrp="1"/>
          </p:cNvSpPr>
          <p:nvPr>
            <p:ph type="body" sz="quarter" idx="19" hasCustomPrompt="1"/>
          </p:nvPr>
        </p:nvSpPr>
        <p:spPr>
          <a:xfrm>
            <a:off x="396541" y="629641"/>
            <a:ext cx="10669565" cy="796479"/>
          </a:xfrm>
        </p:spPr>
        <p:txBody>
          <a:bodyPr>
            <a:normAutofit/>
          </a:bodyPr>
          <a:lstStyle>
            <a:lvl1pPr marL="0" indent="0">
              <a:buNone/>
              <a:defRPr sz="2300"/>
            </a:lvl1pPr>
          </a:lstStyle>
          <a:p>
            <a:pPr lvl="0"/>
            <a:r>
              <a:rPr lang="en-US" dirty="0"/>
              <a:t>PLACE FOR YOUR HEADLINE</a:t>
            </a:r>
            <a:endParaRPr lang="de-DE" dirty="0"/>
          </a:p>
        </p:txBody>
      </p:sp>
      <p:sp>
        <p:nvSpPr>
          <p:cNvPr id="10" name="Text Placeholder 9">
            <a:extLst>
              <a:ext uri="{FF2B5EF4-FFF2-40B4-BE49-F238E27FC236}">
                <a16:creationId xmlns:a16="http://schemas.microsoft.com/office/drawing/2014/main" id="{2F7C1035-54F6-4E4D-9728-51FF5EAF81F3}"/>
              </a:ext>
            </a:extLst>
          </p:cNvPr>
          <p:cNvSpPr>
            <a:spLocks noGrp="1"/>
          </p:cNvSpPr>
          <p:nvPr>
            <p:ph type="body" sz="quarter" idx="22" hasCustomPrompt="1"/>
          </p:nvPr>
        </p:nvSpPr>
        <p:spPr>
          <a:xfrm>
            <a:off x="1006339" y="1702410"/>
            <a:ext cx="10059767" cy="3989237"/>
          </a:xfrm>
        </p:spPr>
        <p:txBody>
          <a:bodyPr>
            <a:normAutofit/>
          </a:bodyPr>
          <a:lstStyle>
            <a:lvl1pPr marL="0" marR="0" indent="0" algn="l" defTabSz="914400" rtl="0" eaLnBrk="1" fontAlgn="auto" latinLnBrk="0" hangingPunct="1">
              <a:lnSpc>
                <a:spcPct val="90000"/>
              </a:lnSpc>
              <a:spcBef>
                <a:spcPts val="1000"/>
              </a:spcBef>
              <a:spcAft>
                <a:spcPts val="0"/>
              </a:spcAft>
              <a:buClr>
                <a:srgbClr val="9AE4CE"/>
              </a:buClr>
              <a:buSzTx/>
              <a:buFontTx/>
              <a:buNone/>
              <a:tabLst/>
              <a:defRPr sz="1400"/>
            </a:lvl1pPr>
          </a:lstStyle>
          <a:p>
            <a:pPr lvl="0"/>
            <a:r>
              <a:rPr lang="en-US" dirty="0"/>
              <a:t>Your text here</a:t>
            </a:r>
          </a:p>
          <a:p>
            <a:pPr marL="285750" marR="0" lvl="0" indent="-285750" algn="l" defTabSz="914400" rtl="0" eaLnBrk="1" fontAlgn="auto" latinLnBrk="0" hangingPunct="1">
              <a:lnSpc>
                <a:spcPct val="90000"/>
              </a:lnSpc>
              <a:spcBef>
                <a:spcPts val="1000"/>
              </a:spcBef>
              <a:spcAft>
                <a:spcPts val="0"/>
              </a:spcAft>
              <a:buClr>
                <a:srgbClr val="9AE4CE"/>
              </a:buClr>
              <a:buSzTx/>
              <a:tabLst/>
              <a:defRPr/>
            </a:pPr>
            <a:endParaRPr lang="de-DE" dirty="0"/>
          </a:p>
          <a:p>
            <a:pPr lvl="0"/>
            <a:endParaRPr lang="de-DE" dirty="0"/>
          </a:p>
          <a:p>
            <a:pPr lvl="0"/>
            <a:endParaRPr lang="de-DE" dirty="0"/>
          </a:p>
        </p:txBody>
      </p:sp>
    </p:spTree>
    <p:extLst>
      <p:ext uri="{BB962C8B-B14F-4D97-AF65-F5344CB8AC3E}">
        <p14:creationId xmlns:p14="http://schemas.microsoft.com/office/powerpoint/2010/main" val="7094285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6A59C7D3-9CE9-4C28-A01D-F8D976EFC1E1}"/>
              </a:ext>
            </a:extLst>
          </p:cNvPr>
          <p:cNvGraphicFramePr>
            <a:graphicFrameLocks noChangeAspect="1"/>
          </p:cNvGraphicFramePr>
          <p:nvPr userDrawn="1">
            <p:custDataLst>
              <p:tags r:id="rId1"/>
            </p:custDataLst>
            <p:extLst>
              <p:ext uri="{D42A27DB-BD31-4B8C-83A1-F6EECF244321}">
                <p14:modId xmlns:p14="http://schemas.microsoft.com/office/powerpoint/2010/main" val="42227500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13" name="Object 12" hidden="1">
                        <a:extLst>
                          <a:ext uri="{FF2B5EF4-FFF2-40B4-BE49-F238E27FC236}">
                            <a16:creationId xmlns:a16="http://schemas.microsoft.com/office/drawing/2014/main" id="{6A59C7D3-9CE9-4C28-A01D-F8D976EFC1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E04A8744-2A67-4F8E-B0AF-C7E1F0BF3F07}"/>
              </a:ext>
            </a:extLst>
          </p:cNvPr>
          <p:cNvSpPr>
            <a:spLocks noGrp="1"/>
          </p:cNvSpPr>
          <p:nvPr>
            <p:ph type="dt" sz="half" idx="10"/>
          </p:nvPr>
        </p:nvSpPr>
        <p:spPr>
          <a:xfrm>
            <a:off x="838200" y="6356350"/>
            <a:ext cx="2743200" cy="365125"/>
          </a:xfrm>
          <a:prstGeom prst="rect">
            <a:avLst/>
          </a:prstGeom>
        </p:spPr>
        <p:txBody>
          <a:bodyPr/>
          <a:lstStyle/>
          <a:p>
            <a:fld id="{DDD5C71F-1B03-4698-9C02-D1CB15547C84}" type="datetime1">
              <a:rPr lang="en-US" smtClean="0"/>
              <a:t>11/30/2025</a:t>
            </a:fld>
            <a:endParaRPr lang="en-US" dirty="0"/>
          </a:p>
        </p:txBody>
      </p:sp>
      <p:sp>
        <p:nvSpPr>
          <p:cNvPr id="5" name="Footer Placeholder 4">
            <a:extLst>
              <a:ext uri="{FF2B5EF4-FFF2-40B4-BE49-F238E27FC236}">
                <a16:creationId xmlns:a16="http://schemas.microsoft.com/office/drawing/2014/main" id="{A609AE37-FB88-42F2-9458-EB3F91E4383A}"/>
              </a:ext>
            </a:extLst>
          </p:cNvPr>
          <p:cNvSpPr>
            <a:spLocks noGrp="1"/>
          </p:cNvSpPr>
          <p:nvPr>
            <p:ph type="ftr" sz="quarter" idx="11"/>
          </p:nvPr>
        </p:nvSpPr>
        <p:spPr>
          <a:xfrm>
            <a:off x="4038600" y="6356350"/>
            <a:ext cx="4114800" cy="365125"/>
          </a:xfrm>
          <a:prstGeom prst="rect">
            <a:avLst/>
          </a:prstGeom>
          <a:ln>
            <a:noFill/>
          </a:ln>
        </p:spPr>
        <p:txBody>
          <a:bodyPr/>
          <a:lstStyle/>
          <a:p>
            <a:endParaRPr lang="en-US" dirty="0"/>
          </a:p>
        </p:txBody>
      </p:sp>
      <p:sp>
        <p:nvSpPr>
          <p:cNvPr id="6" name="Slide Number Placeholder 5">
            <a:extLst>
              <a:ext uri="{FF2B5EF4-FFF2-40B4-BE49-F238E27FC236}">
                <a16:creationId xmlns:a16="http://schemas.microsoft.com/office/drawing/2014/main" id="{656425A3-42F4-496D-B5CE-540B4559F9DF}"/>
              </a:ext>
            </a:extLst>
          </p:cNvPr>
          <p:cNvSpPr>
            <a:spLocks noGrp="1"/>
          </p:cNvSpPr>
          <p:nvPr>
            <p:ph type="sldNum" sz="quarter" idx="12"/>
          </p:nvPr>
        </p:nvSpPr>
        <p:spPr>
          <a:xfrm>
            <a:off x="8610600" y="6356350"/>
            <a:ext cx="2743200" cy="365125"/>
          </a:xfrm>
          <a:prstGeom prst="rect">
            <a:avLst/>
          </a:prstGeom>
        </p:spPr>
        <p:txBody>
          <a:bodyPr/>
          <a:lstStyle/>
          <a:p>
            <a:fld id="{79805434-E34B-4946-A842-76615C8ACBB0}" type="slidenum">
              <a:rPr lang="en-US" smtClean="0"/>
              <a:t>‹#›</a:t>
            </a:fld>
            <a:endParaRPr lang="en-US" dirty="0"/>
          </a:p>
        </p:txBody>
      </p:sp>
      <p:pic>
        <p:nvPicPr>
          <p:cNvPr id="14" name="Picture 13">
            <a:extLst>
              <a:ext uri="{FF2B5EF4-FFF2-40B4-BE49-F238E27FC236}">
                <a16:creationId xmlns:a16="http://schemas.microsoft.com/office/drawing/2014/main" id="{B0C492FB-77A8-4BF1-B563-435933B034DC}"/>
              </a:ext>
            </a:extLst>
          </p:cNvPr>
          <p:cNvPicPr>
            <a:picLocks noChangeAspect="1"/>
          </p:cNvPicPr>
          <p:nvPr userDrawn="1"/>
        </p:nvPicPr>
        <p:blipFill>
          <a:blip r:embed="rId5"/>
          <a:stretch>
            <a:fillRect/>
          </a:stretch>
        </p:blipFill>
        <p:spPr>
          <a:xfrm>
            <a:off x="10509757" y="14362"/>
            <a:ext cx="1528928" cy="414842"/>
          </a:xfrm>
          <a:prstGeom prst="rect">
            <a:avLst/>
          </a:prstGeom>
        </p:spPr>
      </p:pic>
      <p:cxnSp>
        <p:nvCxnSpPr>
          <p:cNvPr id="15" name="Straight Connector 14">
            <a:extLst>
              <a:ext uri="{FF2B5EF4-FFF2-40B4-BE49-F238E27FC236}">
                <a16:creationId xmlns:a16="http://schemas.microsoft.com/office/drawing/2014/main" id="{4707ECCB-3018-42DF-833E-245343404A88}"/>
              </a:ext>
            </a:extLst>
          </p:cNvPr>
          <p:cNvCxnSpPr>
            <a:cxnSpLocks/>
          </p:cNvCxnSpPr>
          <p:nvPr userDrawn="1"/>
        </p:nvCxnSpPr>
        <p:spPr>
          <a:xfrm>
            <a:off x="0" y="447866"/>
            <a:ext cx="12192000"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8CFBA6D-A745-47A2-953A-CE0FF1F8DBDA}"/>
              </a:ext>
            </a:extLst>
          </p:cNvPr>
          <p:cNvCxnSpPr>
            <a:cxnSpLocks/>
          </p:cNvCxnSpPr>
          <p:nvPr userDrawn="1"/>
        </p:nvCxnSpPr>
        <p:spPr>
          <a:xfrm flipV="1">
            <a:off x="1679002"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79DB92-9E4F-465B-84F0-B14560203EA9}"/>
              </a:ext>
            </a:extLst>
          </p:cNvPr>
          <p:cNvCxnSpPr>
            <a:cxnSpLocks/>
          </p:cNvCxnSpPr>
          <p:nvPr userDrawn="1"/>
        </p:nvCxnSpPr>
        <p:spPr>
          <a:xfrm flipV="1">
            <a:off x="3400068"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6B71292-B2F7-443A-83FD-60B9109A3E44}"/>
              </a:ext>
            </a:extLst>
          </p:cNvPr>
          <p:cNvCxnSpPr>
            <a:cxnSpLocks/>
          </p:cNvCxnSpPr>
          <p:nvPr userDrawn="1"/>
        </p:nvCxnSpPr>
        <p:spPr>
          <a:xfrm flipV="1">
            <a:off x="5121134"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622A7D0-4483-45D6-80EA-752A4CB431BE}"/>
              </a:ext>
            </a:extLst>
          </p:cNvPr>
          <p:cNvCxnSpPr>
            <a:cxnSpLocks/>
          </p:cNvCxnSpPr>
          <p:nvPr userDrawn="1"/>
        </p:nvCxnSpPr>
        <p:spPr>
          <a:xfrm flipV="1">
            <a:off x="6842200"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0D5649-FAF2-4820-8673-28B2BB775C39}"/>
              </a:ext>
            </a:extLst>
          </p:cNvPr>
          <p:cNvCxnSpPr>
            <a:cxnSpLocks/>
          </p:cNvCxnSpPr>
          <p:nvPr userDrawn="1"/>
        </p:nvCxnSpPr>
        <p:spPr>
          <a:xfrm flipV="1">
            <a:off x="8563266"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AD10909-184F-4087-868E-815DB7123BAA}"/>
              </a:ext>
            </a:extLst>
          </p:cNvPr>
          <p:cNvCxnSpPr>
            <a:cxnSpLocks/>
          </p:cNvCxnSpPr>
          <p:nvPr userDrawn="1"/>
        </p:nvCxnSpPr>
        <p:spPr>
          <a:xfrm>
            <a:off x="6096000" y="1766163"/>
            <a:ext cx="0" cy="397898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BA409927-4B2D-4AD5-9D0E-1B467616444A}"/>
              </a:ext>
            </a:extLst>
          </p:cNvPr>
          <p:cNvSpPr>
            <a:spLocks noGrp="1"/>
          </p:cNvSpPr>
          <p:nvPr>
            <p:ph type="body" sz="quarter" idx="13" hasCustomPrompt="1"/>
          </p:nvPr>
        </p:nvSpPr>
        <p:spPr>
          <a:xfrm>
            <a:off x="9001868" y="111162"/>
            <a:ext cx="996120" cy="224096"/>
          </a:xfrm>
        </p:spPr>
        <p:txBody>
          <a:bodyPr>
            <a:normAutofit/>
          </a:bodyPr>
          <a:lstStyle>
            <a:lvl1pPr marL="0" indent="0" algn="ctr">
              <a:buNone/>
              <a:defRPr sz="1200"/>
            </a:lvl1pPr>
          </a:lstStyle>
          <a:p>
            <a:pPr lvl="0"/>
            <a:r>
              <a:rPr lang="en-US" dirty="0"/>
              <a:t>Chapter 6</a:t>
            </a:r>
            <a:endParaRPr lang="de-DE" dirty="0"/>
          </a:p>
        </p:txBody>
      </p:sp>
      <p:sp>
        <p:nvSpPr>
          <p:cNvPr id="34" name="Text Placeholder 2">
            <a:extLst>
              <a:ext uri="{FF2B5EF4-FFF2-40B4-BE49-F238E27FC236}">
                <a16:creationId xmlns:a16="http://schemas.microsoft.com/office/drawing/2014/main" id="{E3E227F6-D2EC-415C-BF85-87DEF99B03CB}"/>
              </a:ext>
            </a:extLst>
          </p:cNvPr>
          <p:cNvSpPr>
            <a:spLocks noGrp="1"/>
          </p:cNvSpPr>
          <p:nvPr>
            <p:ph type="body" sz="quarter" idx="14" hasCustomPrompt="1"/>
          </p:nvPr>
        </p:nvSpPr>
        <p:spPr>
          <a:xfrm>
            <a:off x="396541" y="111162"/>
            <a:ext cx="996120" cy="224096"/>
          </a:xfrm>
        </p:spPr>
        <p:txBody>
          <a:bodyPr>
            <a:normAutofit/>
          </a:bodyPr>
          <a:lstStyle>
            <a:lvl1pPr marL="0" indent="0" algn="ctr">
              <a:buNone/>
              <a:defRPr sz="1200"/>
            </a:lvl1pPr>
          </a:lstStyle>
          <a:p>
            <a:pPr lvl="0"/>
            <a:r>
              <a:rPr lang="en-US" dirty="0"/>
              <a:t>Chapter 1</a:t>
            </a:r>
            <a:endParaRPr lang="de-DE" dirty="0"/>
          </a:p>
        </p:txBody>
      </p:sp>
      <p:sp>
        <p:nvSpPr>
          <p:cNvPr id="45" name="Text Placeholder 2">
            <a:extLst>
              <a:ext uri="{FF2B5EF4-FFF2-40B4-BE49-F238E27FC236}">
                <a16:creationId xmlns:a16="http://schemas.microsoft.com/office/drawing/2014/main" id="{BEB08FD0-C50D-4A42-9E6B-5D38F0E8C463}"/>
              </a:ext>
            </a:extLst>
          </p:cNvPr>
          <p:cNvSpPr>
            <a:spLocks noGrp="1"/>
          </p:cNvSpPr>
          <p:nvPr>
            <p:ph type="body" sz="quarter" idx="15" hasCustomPrompt="1"/>
          </p:nvPr>
        </p:nvSpPr>
        <p:spPr>
          <a:xfrm>
            <a:off x="2117607" y="111162"/>
            <a:ext cx="996120" cy="224096"/>
          </a:xfrm>
        </p:spPr>
        <p:txBody>
          <a:bodyPr>
            <a:normAutofit/>
          </a:bodyPr>
          <a:lstStyle>
            <a:lvl1pPr marL="0" indent="0" algn="ctr">
              <a:buNone/>
              <a:defRPr sz="1200"/>
            </a:lvl1pPr>
          </a:lstStyle>
          <a:p>
            <a:pPr lvl="0"/>
            <a:r>
              <a:rPr lang="en-US" dirty="0"/>
              <a:t>Chapter 2</a:t>
            </a:r>
            <a:endParaRPr lang="de-DE" dirty="0"/>
          </a:p>
        </p:txBody>
      </p:sp>
      <p:sp>
        <p:nvSpPr>
          <p:cNvPr id="46" name="Text Placeholder 2">
            <a:extLst>
              <a:ext uri="{FF2B5EF4-FFF2-40B4-BE49-F238E27FC236}">
                <a16:creationId xmlns:a16="http://schemas.microsoft.com/office/drawing/2014/main" id="{D029CDB4-CAB4-4B37-B618-183946A0708C}"/>
              </a:ext>
            </a:extLst>
          </p:cNvPr>
          <p:cNvSpPr>
            <a:spLocks noGrp="1"/>
          </p:cNvSpPr>
          <p:nvPr>
            <p:ph type="body" sz="quarter" idx="16" hasCustomPrompt="1"/>
          </p:nvPr>
        </p:nvSpPr>
        <p:spPr>
          <a:xfrm>
            <a:off x="3838673" y="111162"/>
            <a:ext cx="996120" cy="224096"/>
          </a:xfrm>
        </p:spPr>
        <p:txBody>
          <a:bodyPr>
            <a:normAutofit/>
          </a:bodyPr>
          <a:lstStyle>
            <a:lvl1pPr marL="0" indent="0" algn="ctr">
              <a:buNone/>
              <a:defRPr sz="1200"/>
            </a:lvl1pPr>
          </a:lstStyle>
          <a:p>
            <a:pPr lvl="0"/>
            <a:r>
              <a:rPr lang="en-US" dirty="0"/>
              <a:t>Chapter3</a:t>
            </a:r>
            <a:endParaRPr lang="de-DE" dirty="0"/>
          </a:p>
        </p:txBody>
      </p:sp>
      <p:sp>
        <p:nvSpPr>
          <p:cNvPr id="47" name="Text Placeholder 2">
            <a:extLst>
              <a:ext uri="{FF2B5EF4-FFF2-40B4-BE49-F238E27FC236}">
                <a16:creationId xmlns:a16="http://schemas.microsoft.com/office/drawing/2014/main" id="{E1311FEF-3CA7-44EC-B3F5-E083BDC87F8C}"/>
              </a:ext>
            </a:extLst>
          </p:cNvPr>
          <p:cNvSpPr>
            <a:spLocks noGrp="1"/>
          </p:cNvSpPr>
          <p:nvPr>
            <p:ph type="body" sz="quarter" idx="17" hasCustomPrompt="1"/>
          </p:nvPr>
        </p:nvSpPr>
        <p:spPr>
          <a:xfrm>
            <a:off x="7280805" y="111162"/>
            <a:ext cx="996120" cy="224096"/>
          </a:xfrm>
        </p:spPr>
        <p:txBody>
          <a:bodyPr>
            <a:normAutofit/>
          </a:bodyPr>
          <a:lstStyle>
            <a:lvl1pPr marL="0" indent="0" algn="ctr">
              <a:buNone/>
              <a:defRPr sz="1200"/>
            </a:lvl1pPr>
          </a:lstStyle>
          <a:p>
            <a:pPr lvl="0"/>
            <a:r>
              <a:rPr lang="en-US" dirty="0"/>
              <a:t>Chapter 5</a:t>
            </a:r>
            <a:endParaRPr lang="de-DE" dirty="0"/>
          </a:p>
        </p:txBody>
      </p:sp>
      <p:sp>
        <p:nvSpPr>
          <p:cNvPr id="48" name="Text Placeholder 2">
            <a:extLst>
              <a:ext uri="{FF2B5EF4-FFF2-40B4-BE49-F238E27FC236}">
                <a16:creationId xmlns:a16="http://schemas.microsoft.com/office/drawing/2014/main" id="{7DEDF7DB-8A83-4EB4-B5F6-8A03303C477E}"/>
              </a:ext>
            </a:extLst>
          </p:cNvPr>
          <p:cNvSpPr>
            <a:spLocks noGrp="1"/>
          </p:cNvSpPr>
          <p:nvPr>
            <p:ph type="body" sz="quarter" idx="18" hasCustomPrompt="1"/>
          </p:nvPr>
        </p:nvSpPr>
        <p:spPr>
          <a:xfrm>
            <a:off x="5559739" y="111162"/>
            <a:ext cx="996120" cy="224096"/>
          </a:xfrm>
        </p:spPr>
        <p:txBody>
          <a:bodyPr>
            <a:normAutofit/>
          </a:bodyPr>
          <a:lstStyle>
            <a:lvl1pPr marL="0" indent="0" algn="ctr">
              <a:buNone/>
              <a:defRPr sz="1200"/>
            </a:lvl1pPr>
          </a:lstStyle>
          <a:p>
            <a:pPr lvl="0"/>
            <a:r>
              <a:rPr lang="en-US" dirty="0"/>
              <a:t>Chapter 4</a:t>
            </a:r>
            <a:endParaRPr lang="de-DE" dirty="0"/>
          </a:p>
        </p:txBody>
      </p:sp>
      <p:sp>
        <p:nvSpPr>
          <p:cNvPr id="49" name="Text Placeholder 7">
            <a:extLst>
              <a:ext uri="{FF2B5EF4-FFF2-40B4-BE49-F238E27FC236}">
                <a16:creationId xmlns:a16="http://schemas.microsoft.com/office/drawing/2014/main" id="{F39A6A83-4785-42EE-9B91-80553E5FD3B6}"/>
              </a:ext>
            </a:extLst>
          </p:cNvPr>
          <p:cNvSpPr>
            <a:spLocks noGrp="1"/>
          </p:cNvSpPr>
          <p:nvPr>
            <p:ph type="body" sz="quarter" idx="20" hasCustomPrompt="1"/>
          </p:nvPr>
        </p:nvSpPr>
        <p:spPr>
          <a:xfrm>
            <a:off x="1592931" y="1669663"/>
            <a:ext cx="3041591" cy="365121"/>
          </a:xfrm>
        </p:spPr>
        <p:txBody>
          <a:bodyPr>
            <a:normAutofit/>
          </a:bodyPr>
          <a:lstStyle>
            <a:lvl1pPr marL="285750" indent="-285750" algn="ctr">
              <a:buFont typeface="Wingdings" panose="05000000000000000000" pitchFamily="2" charset="2"/>
              <a:buChar char="v"/>
              <a:defRPr sz="1800" b="1"/>
            </a:lvl1pPr>
          </a:lstStyle>
          <a:p>
            <a:pPr lvl="0"/>
            <a:r>
              <a:rPr lang="en-US" dirty="0"/>
              <a:t>SUBHEADLINE</a:t>
            </a:r>
            <a:endParaRPr lang="de-DE" dirty="0"/>
          </a:p>
        </p:txBody>
      </p:sp>
      <p:sp>
        <p:nvSpPr>
          <p:cNvPr id="50" name="Text Placeholder 7">
            <a:extLst>
              <a:ext uri="{FF2B5EF4-FFF2-40B4-BE49-F238E27FC236}">
                <a16:creationId xmlns:a16="http://schemas.microsoft.com/office/drawing/2014/main" id="{1602F077-0068-4F6E-B133-EAEC43D64C2D}"/>
              </a:ext>
            </a:extLst>
          </p:cNvPr>
          <p:cNvSpPr>
            <a:spLocks noGrp="1"/>
          </p:cNvSpPr>
          <p:nvPr>
            <p:ph type="body" sz="quarter" idx="21" hasCustomPrompt="1"/>
          </p:nvPr>
        </p:nvSpPr>
        <p:spPr>
          <a:xfrm>
            <a:off x="7468166" y="1669662"/>
            <a:ext cx="3041591" cy="365121"/>
          </a:xfrm>
        </p:spPr>
        <p:txBody>
          <a:bodyPr>
            <a:normAutofit/>
          </a:bodyPr>
          <a:lstStyle>
            <a:lvl1pPr marL="285750" indent="-285750" algn="ctr">
              <a:buClr>
                <a:schemeClr val="accent3"/>
              </a:buClr>
              <a:buFont typeface="Wingdings" panose="05000000000000000000" pitchFamily="2" charset="2"/>
              <a:buChar char="v"/>
              <a:defRPr sz="1800" b="1"/>
            </a:lvl1pPr>
          </a:lstStyle>
          <a:p>
            <a:pPr lvl="0"/>
            <a:r>
              <a:rPr lang="en-US" dirty="0"/>
              <a:t>SUBHEADLINE</a:t>
            </a:r>
            <a:endParaRPr lang="de-DE" dirty="0"/>
          </a:p>
        </p:txBody>
      </p:sp>
      <p:sp>
        <p:nvSpPr>
          <p:cNvPr id="10" name="Text Placeholder 9">
            <a:extLst>
              <a:ext uri="{FF2B5EF4-FFF2-40B4-BE49-F238E27FC236}">
                <a16:creationId xmlns:a16="http://schemas.microsoft.com/office/drawing/2014/main" id="{2F7C1035-54F6-4E4D-9728-51FF5EAF81F3}"/>
              </a:ext>
            </a:extLst>
          </p:cNvPr>
          <p:cNvSpPr>
            <a:spLocks noGrp="1"/>
          </p:cNvSpPr>
          <p:nvPr>
            <p:ph type="body" sz="quarter" idx="22" hasCustomPrompt="1"/>
          </p:nvPr>
        </p:nvSpPr>
        <p:spPr>
          <a:xfrm>
            <a:off x="1006339" y="2538518"/>
            <a:ext cx="4114795" cy="1727180"/>
          </a:xfrm>
        </p:spPr>
        <p:txBody>
          <a:bodyPr>
            <a:normAutofit/>
          </a:bodyPr>
          <a:lstStyle>
            <a:lvl1pPr marL="285750" marR="0" indent="-285750" algn="l" defTabSz="914400" rtl="0" eaLnBrk="1" fontAlgn="auto" latinLnBrk="0" hangingPunct="1">
              <a:lnSpc>
                <a:spcPct val="90000"/>
              </a:lnSpc>
              <a:spcBef>
                <a:spcPts val="1000"/>
              </a:spcBef>
              <a:spcAft>
                <a:spcPts val="0"/>
              </a:spcAft>
              <a:buClr>
                <a:srgbClr val="9AE4CE"/>
              </a:buClr>
              <a:buSzTx/>
              <a:buFont typeface="Arial" panose="020B0604020202020204" pitchFamily="34" charset="0"/>
              <a:buChar char="•"/>
              <a:tabLst/>
              <a:defRPr sz="1400"/>
            </a:lvl1pPr>
          </a:lstStyle>
          <a:p>
            <a:pPr lvl="0"/>
            <a:r>
              <a:rPr lang="en-US" dirty="0"/>
              <a:t>New bullet point</a:t>
            </a:r>
          </a:p>
          <a:p>
            <a:pPr marL="285750" marR="0" lvl="0" indent="-285750" algn="l" defTabSz="914400" rtl="0" eaLnBrk="1" fontAlgn="auto" latinLnBrk="0" hangingPunct="1">
              <a:lnSpc>
                <a:spcPct val="90000"/>
              </a:lnSpc>
              <a:spcBef>
                <a:spcPts val="1000"/>
              </a:spcBef>
              <a:spcAft>
                <a:spcPts val="0"/>
              </a:spcAft>
              <a:buClr>
                <a:srgbClr val="9AE4CE"/>
              </a:buClr>
              <a:buSzTx/>
              <a:tabLst/>
              <a:defRPr/>
            </a:pPr>
            <a:r>
              <a:rPr lang="en-US" dirty="0"/>
              <a:t>New bullet point</a:t>
            </a:r>
            <a:endParaRPr lang="de-DE" dirty="0"/>
          </a:p>
          <a:p>
            <a:pPr marL="285750" marR="0" lvl="0" indent="-285750" algn="l" defTabSz="914400" rtl="0" eaLnBrk="1" fontAlgn="auto" latinLnBrk="0" hangingPunct="1">
              <a:lnSpc>
                <a:spcPct val="90000"/>
              </a:lnSpc>
              <a:spcBef>
                <a:spcPts val="1000"/>
              </a:spcBef>
              <a:spcAft>
                <a:spcPts val="0"/>
              </a:spcAft>
              <a:buClr>
                <a:srgbClr val="9AE4CE"/>
              </a:buClr>
              <a:buSzTx/>
              <a:tabLst/>
              <a:defRPr/>
            </a:pPr>
            <a:r>
              <a:rPr lang="en-US" dirty="0"/>
              <a:t>New bullet point</a:t>
            </a:r>
            <a:endParaRPr lang="de-DE" dirty="0"/>
          </a:p>
          <a:p>
            <a:pPr marL="285750" marR="0" lvl="0" indent="-285750" algn="l" defTabSz="914400" rtl="0" eaLnBrk="1" fontAlgn="auto" latinLnBrk="0" hangingPunct="1">
              <a:lnSpc>
                <a:spcPct val="90000"/>
              </a:lnSpc>
              <a:spcBef>
                <a:spcPts val="1000"/>
              </a:spcBef>
              <a:spcAft>
                <a:spcPts val="0"/>
              </a:spcAft>
              <a:buClr>
                <a:srgbClr val="9AE4CE"/>
              </a:buClr>
              <a:buSzTx/>
              <a:tabLst/>
              <a:defRPr/>
            </a:pPr>
            <a:r>
              <a:rPr lang="en-US" dirty="0"/>
              <a:t>New bullet point</a:t>
            </a:r>
            <a:endParaRPr lang="de-DE" dirty="0"/>
          </a:p>
          <a:p>
            <a:pPr marL="285750" marR="0" lvl="0" indent="-285750" algn="l" defTabSz="914400" rtl="0" eaLnBrk="1" fontAlgn="auto" latinLnBrk="0" hangingPunct="1">
              <a:lnSpc>
                <a:spcPct val="90000"/>
              </a:lnSpc>
              <a:spcBef>
                <a:spcPts val="1000"/>
              </a:spcBef>
              <a:spcAft>
                <a:spcPts val="0"/>
              </a:spcAft>
              <a:buClr>
                <a:srgbClr val="9AE4CE"/>
              </a:buClr>
              <a:buSzTx/>
              <a:tabLst/>
              <a:defRPr/>
            </a:pPr>
            <a:r>
              <a:rPr lang="en-US" dirty="0"/>
              <a:t>New bullet point</a:t>
            </a:r>
          </a:p>
          <a:p>
            <a:pPr marL="285750" marR="0" lvl="0" indent="-285750" algn="l" defTabSz="914400" rtl="0" eaLnBrk="1" fontAlgn="auto" latinLnBrk="0" hangingPunct="1">
              <a:lnSpc>
                <a:spcPct val="90000"/>
              </a:lnSpc>
              <a:spcBef>
                <a:spcPts val="1000"/>
              </a:spcBef>
              <a:spcAft>
                <a:spcPts val="0"/>
              </a:spcAft>
              <a:buClr>
                <a:srgbClr val="9AE4CE"/>
              </a:buClr>
              <a:buSzTx/>
              <a:tabLst/>
              <a:defRPr/>
            </a:pPr>
            <a:endParaRPr lang="de-DE" dirty="0"/>
          </a:p>
          <a:p>
            <a:pPr lvl="0"/>
            <a:endParaRPr lang="de-DE" dirty="0"/>
          </a:p>
          <a:p>
            <a:pPr lvl="0"/>
            <a:endParaRPr lang="de-DE" dirty="0"/>
          </a:p>
        </p:txBody>
      </p:sp>
      <p:sp>
        <p:nvSpPr>
          <p:cNvPr id="51" name="Text Placeholder 9">
            <a:extLst>
              <a:ext uri="{FF2B5EF4-FFF2-40B4-BE49-F238E27FC236}">
                <a16:creationId xmlns:a16="http://schemas.microsoft.com/office/drawing/2014/main" id="{EF123BCB-A76F-4C12-8B8C-3C0C138858AF}"/>
              </a:ext>
            </a:extLst>
          </p:cNvPr>
          <p:cNvSpPr>
            <a:spLocks noGrp="1"/>
          </p:cNvSpPr>
          <p:nvPr>
            <p:ph type="body" sz="quarter" idx="23" hasCustomPrompt="1"/>
          </p:nvPr>
        </p:nvSpPr>
        <p:spPr>
          <a:xfrm>
            <a:off x="7070866" y="2538518"/>
            <a:ext cx="4114795" cy="1727180"/>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sz="1400"/>
            </a:lvl1pPr>
          </a:lstStyle>
          <a:p>
            <a:pPr lvl="0"/>
            <a:r>
              <a:rPr lang="en-US" dirty="0"/>
              <a:t>New bullet point</a:t>
            </a:r>
          </a:p>
          <a:p>
            <a:pPr marL="285750" marR="0" lvl="0" indent="-28575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New bullet point</a:t>
            </a:r>
          </a:p>
          <a:p>
            <a:pPr marL="285750" marR="0" lvl="0" indent="-28575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New bullet point</a:t>
            </a:r>
          </a:p>
          <a:p>
            <a:pPr marL="285750" marR="0" lvl="0" indent="-28575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New bullet point</a:t>
            </a:r>
          </a:p>
          <a:p>
            <a:pPr marL="285750" marR="0" lvl="0" indent="-28575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New bullet point</a:t>
            </a:r>
            <a:endParaRPr lang="de-DE" dirty="0"/>
          </a:p>
          <a:p>
            <a:pPr lvl="0"/>
            <a:endParaRPr lang="de-DE" dirty="0"/>
          </a:p>
        </p:txBody>
      </p:sp>
      <p:sp>
        <p:nvSpPr>
          <p:cNvPr id="52" name="Text Placeholder 7">
            <a:extLst>
              <a:ext uri="{FF2B5EF4-FFF2-40B4-BE49-F238E27FC236}">
                <a16:creationId xmlns:a16="http://schemas.microsoft.com/office/drawing/2014/main" id="{D6B162E0-17EC-4F65-BC4F-9F783276D2CF}"/>
              </a:ext>
            </a:extLst>
          </p:cNvPr>
          <p:cNvSpPr>
            <a:spLocks noGrp="1"/>
          </p:cNvSpPr>
          <p:nvPr>
            <p:ph type="body" sz="quarter" idx="19" hasCustomPrompt="1"/>
          </p:nvPr>
        </p:nvSpPr>
        <p:spPr>
          <a:xfrm>
            <a:off x="396541" y="629641"/>
            <a:ext cx="10669565" cy="796479"/>
          </a:xfrm>
        </p:spPr>
        <p:txBody>
          <a:bodyPr>
            <a:normAutofit/>
          </a:bodyPr>
          <a:lstStyle>
            <a:lvl1pPr marL="0" indent="0">
              <a:buNone/>
              <a:defRPr sz="2300"/>
            </a:lvl1pPr>
          </a:lstStyle>
          <a:p>
            <a:pPr lvl="0"/>
            <a:r>
              <a:rPr lang="en-US" dirty="0"/>
              <a:t>PLACE FOR YOUR HEADLINE</a:t>
            </a:r>
            <a:endParaRPr lang="de-DE" dirty="0"/>
          </a:p>
        </p:txBody>
      </p:sp>
    </p:spTree>
    <p:extLst>
      <p:ext uri="{BB962C8B-B14F-4D97-AF65-F5344CB8AC3E}">
        <p14:creationId xmlns:p14="http://schemas.microsoft.com/office/powerpoint/2010/main" val="920407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6A59C7D3-9CE9-4C28-A01D-F8D976EFC1E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13" name="Object 12" hidden="1">
                        <a:extLst>
                          <a:ext uri="{FF2B5EF4-FFF2-40B4-BE49-F238E27FC236}">
                            <a16:creationId xmlns:a16="http://schemas.microsoft.com/office/drawing/2014/main" id="{6A59C7D3-9CE9-4C28-A01D-F8D976EFC1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E04A8744-2A67-4F8E-B0AF-C7E1F0BF3F07}"/>
              </a:ext>
            </a:extLst>
          </p:cNvPr>
          <p:cNvSpPr>
            <a:spLocks noGrp="1"/>
          </p:cNvSpPr>
          <p:nvPr>
            <p:ph type="dt" sz="half" idx="10"/>
          </p:nvPr>
        </p:nvSpPr>
        <p:spPr>
          <a:xfrm>
            <a:off x="838200" y="6356350"/>
            <a:ext cx="2743200" cy="365125"/>
          </a:xfrm>
          <a:prstGeom prst="rect">
            <a:avLst/>
          </a:prstGeom>
        </p:spPr>
        <p:txBody>
          <a:bodyPr/>
          <a:lstStyle/>
          <a:p>
            <a:fld id="{884C272E-55C5-45C0-B4AB-457A00CF8E54}" type="datetime1">
              <a:rPr lang="en-US" smtClean="0"/>
              <a:t>11/30/2025</a:t>
            </a:fld>
            <a:endParaRPr lang="en-US" dirty="0"/>
          </a:p>
        </p:txBody>
      </p:sp>
      <p:sp>
        <p:nvSpPr>
          <p:cNvPr id="5" name="Footer Placeholder 4">
            <a:extLst>
              <a:ext uri="{FF2B5EF4-FFF2-40B4-BE49-F238E27FC236}">
                <a16:creationId xmlns:a16="http://schemas.microsoft.com/office/drawing/2014/main" id="{A609AE37-FB88-42F2-9458-EB3F91E4383A}"/>
              </a:ext>
            </a:extLst>
          </p:cNvPr>
          <p:cNvSpPr>
            <a:spLocks noGrp="1"/>
          </p:cNvSpPr>
          <p:nvPr>
            <p:ph type="ftr" sz="quarter" idx="11"/>
          </p:nvPr>
        </p:nvSpPr>
        <p:spPr>
          <a:xfrm>
            <a:off x="4038600" y="6356350"/>
            <a:ext cx="4114800" cy="365125"/>
          </a:xfrm>
          <a:prstGeom prst="rect">
            <a:avLst/>
          </a:prstGeom>
          <a:ln>
            <a:noFill/>
          </a:ln>
        </p:spPr>
        <p:txBody>
          <a:bodyPr/>
          <a:lstStyle/>
          <a:p>
            <a:endParaRPr lang="en-US" dirty="0"/>
          </a:p>
        </p:txBody>
      </p:sp>
      <p:sp>
        <p:nvSpPr>
          <p:cNvPr id="6" name="Slide Number Placeholder 5">
            <a:extLst>
              <a:ext uri="{FF2B5EF4-FFF2-40B4-BE49-F238E27FC236}">
                <a16:creationId xmlns:a16="http://schemas.microsoft.com/office/drawing/2014/main" id="{656425A3-42F4-496D-B5CE-540B4559F9DF}"/>
              </a:ext>
            </a:extLst>
          </p:cNvPr>
          <p:cNvSpPr>
            <a:spLocks noGrp="1"/>
          </p:cNvSpPr>
          <p:nvPr>
            <p:ph type="sldNum" sz="quarter" idx="12"/>
          </p:nvPr>
        </p:nvSpPr>
        <p:spPr>
          <a:xfrm>
            <a:off x="8610600" y="6356350"/>
            <a:ext cx="2743200" cy="365125"/>
          </a:xfrm>
          <a:prstGeom prst="rect">
            <a:avLst/>
          </a:prstGeom>
        </p:spPr>
        <p:txBody>
          <a:bodyPr/>
          <a:lstStyle/>
          <a:p>
            <a:fld id="{79805434-E34B-4946-A842-76615C8ACBB0}" type="slidenum">
              <a:rPr lang="en-US" smtClean="0"/>
              <a:t>‹#›</a:t>
            </a:fld>
            <a:endParaRPr lang="en-US" dirty="0"/>
          </a:p>
        </p:txBody>
      </p:sp>
      <p:pic>
        <p:nvPicPr>
          <p:cNvPr id="14" name="Picture 13">
            <a:extLst>
              <a:ext uri="{FF2B5EF4-FFF2-40B4-BE49-F238E27FC236}">
                <a16:creationId xmlns:a16="http://schemas.microsoft.com/office/drawing/2014/main" id="{B0C492FB-77A8-4BF1-B563-435933B034DC}"/>
              </a:ext>
            </a:extLst>
          </p:cNvPr>
          <p:cNvPicPr>
            <a:picLocks noChangeAspect="1"/>
          </p:cNvPicPr>
          <p:nvPr userDrawn="1"/>
        </p:nvPicPr>
        <p:blipFill>
          <a:blip r:embed="rId5"/>
          <a:stretch>
            <a:fillRect/>
          </a:stretch>
        </p:blipFill>
        <p:spPr>
          <a:xfrm>
            <a:off x="10509757" y="14362"/>
            <a:ext cx="1528928" cy="414842"/>
          </a:xfrm>
          <a:prstGeom prst="rect">
            <a:avLst/>
          </a:prstGeom>
        </p:spPr>
      </p:pic>
      <p:cxnSp>
        <p:nvCxnSpPr>
          <p:cNvPr id="15" name="Straight Connector 14">
            <a:extLst>
              <a:ext uri="{FF2B5EF4-FFF2-40B4-BE49-F238E27FC236}">
                <a16:creationId xmlns:a16="http://schemas.microsoft.com/office/drawing/2014/main" id="{4707ECCB-3018-42DF-833E-245343404A88}"/>
              </a:ext>
            </a:extLst>
          </p:cNvPr>
          <p:cNvCxnSpPr>
            <a:cxnSpLocks/>
          </p:cNvCxnSpPr>
          <p:nvPr userDrawn="1"/>
        </p:nvCxnSpPr>
        <p:spPr>
          <a:xfrm>
            <a:off x="0" y="447866"/>
            <a:ext cx="12192000"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33698A-E5F9-46FB-BD57-1AA8CE01EE12}"/>
              </a:ext>
            </a:extLst>
          </p:cNvPr>
          <p:cNvCxnSpPr>
            <a:cxnSpLocks/>
          </p:cNvCxnSpPr>
          <p:nvPr userDrawn="1"/>
        </p:nvCxnSpPr>
        <p:spPr>
          <a:xfrm flipV="1">
            <a:off x="1679002"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A4C4273-3D36-4C0C-95D3-9B4DC01273CB}"/>
              </a:ext>
            </a:extLst>
          </p:cNvPr>
          <p:cNvCxnSpPr>
            <a:cxnSpLocks/>
          </p:cNvCxnSpPr>
          <p:nvPr userDrawn="1"/>
        </p:nvCxnSpPr>
        <p:spPr>
          <a:xfrm flipV="1">
            <a:off x="3400068"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F38085D-02B5-45EE-9D7C-F1453A83D9E6}"/>
              </a:ext>
            </a:extLst>
          </p:cNvPr>
          <p:cNvCxnSpPr>
            <a:cxnSpLocks/>
          </p:cNvCxnSpPr>
          <p:nvPr userDrawn="1"/>
        </p:nvCxnSpPr>
        <p:spPr>
          <a:xfrm flipV="1">
            <a:off x="5121134"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D672C63-1E00-4899-9CD4-242A517D94D0}"/>
              </a:ext>
            </a:extLst>
          </p:cNvPr>
          <p:cNvCxnSpPr>
            <a:cxnSpLocks/>
          </p:cNvCxnSpPr>
          <p:nvPr userDrawn="1"/>
        </p:nvCxnSpPr>
        <p:spPr>
          <a:xfrm flipV="1">
            <a:off x="6842200"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CFC05C6-1A08-4B89-B17E-9486FF657E44}"/>
              </a:ext>
            </a:extLst>
          </p:cNvPr>
          <p:cNvCxnSpPr>
            <a:cxnSpLocks/>
          </p:cNvCxnSpPr>
          <p:nvPr userDrawn="1"/>
        </p:nvCxnSpPr>
        <p:spPr>
          <a:xfrm flipV="1">
            <a:off x="8563266"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53CCD3C1-1C18-43BD-9C90-A8642A2CD29E}"/>
              </a:ext>
            </a:extLst>
          </p:cNvPr>
          <p:cNvSpPr>
            <a:spLocks noGrp="1"/>
          </p:cNvSpPr>
          <p:nvPr>
            <p:ph type="body" sz="quarter" idx="13" hasCustomPrompt="1"/>
          </p:nvPr>
        </p:nvSpPr>
        <p:spPr>
          <a:xfrm>
            <a:off x="9001868" y="111162"/>
            <a:ext cx="996120" cy="224096"/>
          </a:xfrm>
        </p:spPr>
        <p:txBody>
          <a:bodyPr>
            <a:normAutofit/>
          </a:bodyPr>
          <a:lstStyle>
            <a:lvl1pPr marL="0" indent="0" algn="ctr">
              <a:buNone/>
              <a:defRPr sz="1200"/>
            </a:lvl1pPr>
          </a:lstStyle>
          <a:p>
            <a:pPr lvl="0"/>
            <a:r>
              <a:rPr lang="en-US" dirty="0"/>
              <a:t>Chapter 6</a:t>
            </a:r>
            <a:endParaRPr lang="de-DE" dirty="0"/>
          </a:p>
        </p:txBody>
      </p:sp>
      <p:sp>
        <p:nvSpPr>
          <p:cNvPr id="42" name="Text Placeholder 2">
            <a:extLst>
              <a:ext uri="{FF2B5EF4-FFF2-40B4-BE49-F238E27FC236}">
                <a16:creationId xmlns:a16="http://schemas.microsoft.com/office/drawing/2014/main" id="{EA26274E-A9FF-4DDF-9D74-5404C532C9A5}"/>
              </a:ext>
            </a:extLst>
          </p:cNvPr>
          <p:cNvSpPr>
            <a:spLocks noGrp="1"/>
          </p:cNvSpPr>
          <p:nvPr>
            <p:ph type="body" sz="quarter" idx="14" hasCustomPrompt="1"/>
          </p:nvPr>
        </p:nvSpPr>
        <p:spPr>
          <a:xfrm>
            <a:off x="396541" y="111162"/>
            <a:ext cx="996120" cy="224096"/>
          </a:xfrm>
        </p:spPr>
        <p:txBody>
          <a:bodyPr>
            <a:normAutofit/>
          </a:bodyPr>
          <a:lstStyle>
            <a:lvl1pPr marL="0" indent="0" algn="ctr">
              <a:buNone/>
              <a:defRPr sz="1200"/>
            </a:lvl1pPr>
          </a:lstStyle>
          <a:p>
            <a:pPr lvl="0"/>
            <a:r>
              <a:rPr lang="en-US" dirty="0"/>
              <a:t>Chapter 1</a:t>
            </a:r>
            <a:endParaRPr lang="de-DE" dirty="0"/>
          </a:p>
        </p:txBody>
      </p:sp>
      <p:sp>
        <p:nvSpPr>
          <p:cNvPr id="43" name="Text Placeholder 2">
            <a:extLst>
              <a:ext uri="{FF2B5EF4-FFF2-40B4-BE49-F238E27FC236}">
                <a16:creationId xmlns:a16="http://schemas.microsoft.com/office/drawing/2014/main" id="{6C33A88D-1681-4F95-AA1A-DA51DAB8D793}"/>
              </a:ext>
            </a:extLst>
          </p:cNvPr>
          <p:cNvSpPr>
            <a:spLocks noGrp="1"/>
          </p:cNvSpPr>
          <p:nvPr>
            <p:ph type="body" sz="quarter" idx="15" hasCustomPrompt="1"/>
          </p:nvPr>
        </p:nvSpPr>
        <p:spPr>
          <a:xfrm>
            <a:off x="2117607" y="111162"/>
            <a:ext cx="996120" cy="224096"/>
          </a:xfrm>
        </p:spPr>
        <p:txBody>
          <a:bodyPr>
            <a:normAutofit/>
          </a:bodyPr>
          <a:lstStyle>
            <a:lvl1pPr marL="0" indent="0" algn="ctr">
              <a:buNone/>
              <a:defRPr sz="1200"/>
            </a:lvl1pPr>
          </a:lstStyle>
          <a:p>
            <a:pPr lvl="0"/>
            <a:r>
              <a:rPr lang="en-US" dirty="0"/>
              <a:t>Chapter 2</a:t>
            </a:r>
            <a:endParaRPr lang="de-DE" dirty="0"/>
          </a:p>
        </p:txBody>
      </p:sp>
      <p:sp>
        <p:nvSpPr>
          <p:cNvPr id="44" name="Text Placeholder 2">
            <a:extLst>
              <a:ext uri="{FF2B5EF4-FFF2-40B4-BE49-F238E27FC236}">
                <a16:creationId xmlns:a16="http://schemas.microsoft.com/office/drawing/2014/main" id="{49C5DD29-926B-4822-84FB-EE47EBD3B494}"/>
              </a:ext>
            </a:extLst>
          </p:cNvPr>
          <p:cNvSpPr>
            <a:spLocks noGrp="1"/>
          </p:cNvSpPr>
          <p:nvPr>
            <p:ph type="body" sz="quarter" idx="16" hasCustomPrompt="1"/>
          </p:nvPr>
        </p:nvSpPr>
        <p:spPr>
          <a:xfrm>
            <a:off x="3838673" y="111162"/>
            <a:ext cx="996120" cy="224096"/>
          </a:xfrm>
        </p:spPr>
        <p:txBody>
          <a:bodyPr>
            <a:normAutofit/>
          </a:bodyPr>
          <a:lstStyle>
            <a:lvl1pPr marL="0" indent="0" algn="ctr">
              <a:buNone/>
              <a:defRPr sz="1200"/>
            </a:lvl1pPr>
          </a:lstStyle>
          <a:p>
            <a:pPr lvl="0"/>
            <a:r>
              <a:rPr lang="en-US" dirty="0"/>
              <a:t>Chapter3</a:t>
            </a:r>
            <a:endParaRPr lang="de-DE" dirty="0"/>
          </a:p>
        </p:txBody>
      </p:sp>
      <p:sp>
        <p:nvSpPr>
          <p:cNvPr id="57" name="Text Placeholder 2">
            <a:extLst>
              <a:ext uri="{FF2B5EF4-FFF2-40B4-BE49-F238E27FC236}">
                <a16:creationId xmlns:a16="http://schemas.microsoft.com/office/drawing/2014/main" id="{E55B89C9-C34F-4490-962C-8A9A5E9AC61E}"/>
              </a:ext>
            </a:extLst>
          </p:cNvPr>
          <p:cNvSpPr>
            <a:spLocks noGrp="1"/>
          </p:cNvSpPr>
          <p:nvPr>
            <p:ph type="body" sz="quarter" idx="17" hasCustomPrompt="1"/>
          </p:nvPr>
        </p:nvSpPr>
        <p:spPr>
          <a:xfrm>
            <a:off x="7280805" y="111162"/>
            <a:ext cx="996120" cy="224096"/>
          </a:xfrm>
        </p:spPr>
        <p:txBody>
          <a:bodyPr>
            <a:normAutofit/>
          </a:bodyPr>
          <a:lstStyle>
            <a:lvl1pPr marL="0" indent="0" algn="ctr">
              <a:buNone/>
              <a:defRPr sz="1200"/>
            </a:lvl1pPr>
          </a:lstStyle>
          <a:p>
            <a:pPr lvl="0"/>
            <a:r>
              <a:rPr lang="en-US" dirty="0"/>
              <a:t>Chapter 5</a:t>
            </a:r>
            <a:endParaRPr lang="de-DE" dirty="0"/>
          </a:p>
        </p:txBody>
      </p:sp>
      <p:sp>
        <p:nvSpPr>
          <p:cNvPr id="58" name="Text Placeholder 2">
            <a:extLst>
              <a:ext uri="{FF2B5EF4-FFF2-40B4-BE49-F238E27FC236}">
                <a16:creationId xmlns:a16="http://schemas.microsoft.com/office/drawing/2014/main" id="{B80310E4-C6C6-4BBA-893D-696AD803587C}"/>
              </a:ext>
            </a:extLst>
          </p:cNvPr>
          <p:cNvSpPr>
            <a:spLocks noGrp="1"/>
          </p:cNvSpPr>
          <p:nvPr>
            <p:ph type="body" sz="quarter" idx="18" hasCustomPrompt="1"/>
          </p:nvPr>
        </p:nvSpPr>
        <p:spPr>
          <a:xfrm>
            <a:off x="5559739" y="111162"/>
            <a:ext cx="996120" cy="224096"/>
          </a:xfrm>
        </p:spPr>
        <p:txBody>
          <a:bodyPr>
            <a:normAutofit/>
          </a:bodyPr>
          <a:lstStyle>
            <a:lvl1pPr marL="0" indent="0" algn="ctr">
              <a:buNone/>
              <a:defRPr sz="1200"/>
            </a:lvl1pPr>
          </a:lstStyle>
          <a:p>
            <a:pPr lvl="0"/>
            <a:r>
              <a:rPr lang="en-US" dirty="0"/>
              <a:t>Chapter 4</a:t>
            </a:r>
            <a:endParaRPr lang="de-DE" dirty="0"/>
          </a:p>
        </p:txBody>
      </p:sp>
      <p:sp>
        <p:nvSpPr>
          <p:cNvPr id="61" name="Text Placeholder 7">
            <a:extLst>
              <a:ext uri="{FF2B5EF4-FFF2-40B4-BE49-F238E27FC236}">
                <a16:creationId xmlns:a16="http://schemas.microsoft.com/office/drawing/2014/main" id="{6D2100D2-1C2E-4854-9CD5-615CFFC80FCC}"/>
              </a:ext>
            </a:extLst>
          </p:cNvPr>
          <p:cNvSpPr>
            <a:spLocks noGrp="1"/>
          </p:cNvSpPr>
          <p:nvPr>
            <p:ph type="body" sz="quarter" idx="19" hasCustomPrompt="1"/>
          </p:nvPr>
        </p:nvSpPr>
        <p:spPr>
          <a:xfrm>
            <a:off x="396541" y="629641"/>
            <a:ext cx="10669565" cy="796479"/>
          </a:xfrm>
        </p:spPr>
        <p:txBody>
          <a:bodyPr>
            <a:normAutofit/>
          </a:bodyPr>
          <a:lstStyle>
            <a:lvl1pPr marL="0" indent="0">
              <a:buNone/>
              <a:defRPr sz="2300"/>
            </a:lvl1pPr>
          </a:lstStyle>
          <a:p>
            <a:pPr lvl="0"/>
            <a:r>
              <a:rPr lang="en-US" dirty="0"/>
              <a:t>PLACE FOR YOUR HEADLINE</a:t>
            </a:r>
            <a:endParaRPr lang="de-DE" dirty="0"/>
          </a:p>
        </p:txBody>
      </p:sp>
      <p:sp>
        <p:nvSpPr>
          <p:cNvPr id="62" name="Text Placeholder 7">
            <a:extLst>
              <a:ext uri="{FF2B5EF4-FFF2-40B4-BE49-F238E27FC236}">
                <a16:creationId xmlns:a16="http://schemas.microsoft.com/office/drawing/2014/main" id="{E9F4BF00-B3FF-4F7F-9CCF-E9ABD0783774}"/>
              </a:ext>
            </a:extLst>
          </p:cNvPr>
          <p:cNvSpPr>
            <a:spLocks noGrp="1"/>
          </p:cNvSpPr>
          <p:nvPr>
            <p:ph type="body" sz="quarter" idx="20" hasCustomPrompt="1"/>
          </p:nvPr>
        </p:nvSpPr>
        <p:spPr>
          <a:xfrm>
            <a:off x="1006339" y="1566359"/>
            <a:ext cx="3041591" cy="365121"/>
          </a:xfrm>
        </p:spPr>
        <p:txBody>
          <a:bodyPr>
            <a:normAutofit/>
          </a:bodyPr>
          <a:lstStyle>
            <a:lvl1pPr marL="285750" indent="-285750" algn="l">
              <a:buFont typeface="Wingdings" panose="05000000000000000000" pitchFamily="2" charset="2"/>
              <a:buChar char="v"/>
              <a:defRPr sz="1800" b="1"/>
            </a:lvl1pPr>
          </a:lstStyle>
          <a:p>
            <a:pPr lvl="0"/>
            <a:r>
              <a:rPr lang="en-US" dirty="0"/>
              <a:t>SUBHEADLINE</a:t>
            </a:r>
            <a:endParaRPr lang="de-DE" dirty="0"/>
          </a:p>
        </p:txBody>
      </p:sp>
      <p:sp>
        <p:nvSpPr>
          <p:cNvPr id="63" name="Text Placeholder 9">
            <a:extLst>
              <a:ext uri="{FF2B5EF4-FFF2-40B4-BE49-F238E27FC236}">
                <a16:creationId xmlns:a16="http://schemas.microsoft.com/office/drawing/2014/main" id="{D9029193-72A3-458D-907E-5ED0AF35B1E7}"/>
              </a:ext>
            </a:extLst>
          </p:cNvPr>
          <p:cNvSpPr>
            <a:spLocks noGrp="1"/>
          </p:cNvSpPr>
          <p:nvPr>
            <p:ph type="body" sz="quarter" idx="22" hasCustomPrompt="1"/>
          </p:nvPr>
        </p:nvSpPr>
        <p:spPr>
          <a:xfrm>
            <a:off x="1006339" y="1978414"/>
            <a:ext cx="4114795" cy="1455800"/>
          </a:xfrm>
        </p:spPr>
        <p:txBody>
          <a:bodyPr>
            <a:normAutofit/>
          </a:bodyPr>
          <a:lstStyle>
            <a:lvl1pPr marL="285750" marR="0" indent="-285750" algn="l" defTabSz="914400" rtl="0" eaLnBrk="1" fontAlgn="auto" latinLnBrk="0" hangingPunct="1">
              <a:lnSpc>
                <a:spcPct val="90000"/>
              </a:lnSpc>
              <a:spcBef>
                <a:spcPts val="1000"/>
              </a:spcBef>
              <a:spcAft>
                <a:spcPts val="0"/>
              </a:spcAft>
              <a:buClr>
                <a:srgbClr val="9AE4CE"/>
              </a:buClr>
              <a:buSzTx/>
              <a:buFont typeface="Arial" panose="020B0604020202020204" pitchFamily="34" charset="0"/>
              <a:buChar char="•"/>
              <a:tabLst/>
              <a:defRPr sz="1400"/>
            </a:lvl1pPr>
          </a:lstStyle>
          <a:p>
            <a:pPr lvl="0"/>
            <a:r>
              <a:rPr lang="en-US" dirty="0"/>
              <a:t>New bullet point</a:t>
            </a:r>
          </a:p>
          <a:p>
            <a:pPr marL="285750" marR="0" lvl="0" indent="-285750" algn="l" defTabSz="914400" rtl="0" eaLnBrk="1" fontAlgn="auto" latinLnBrk="0" hangingPunct="1">
              <a:lnSpc>
                <a:spcPct val="90000"/>
              </a:lnSpc>
              <a:spcBef>
                <a:spcPts val="1000"/>
              </a:spcBef>
              <a:spcAft>
                <a:spcPts val="0"/>
              </a:spcAft>
              <a:buClr>
                <a:srgbClr val="9AE4CE"/>
              </a:buClr>
              <a:buSzTx/>
              <a:tabLst/>
              <a:defRPr/>
            </a:pPr>
            <a:r>
              <a:rPr lang="en-US" dirty="0"/>
              <a:t>New bullet point</a:t>
            </a:r>
            <a:endParaRPr lang="de-DE" dirty="0"/>
          </a:p>
          <a:p>
            <a:pPr marL="285750" marR="0" lvl="0" indent="-285750" algn="l" defTabSz="914400" rtl="0" eaLnBrk="1" fontAlgn="auto" latinLnBrk="0" hangingPunct="1">
              <a:lnSpc>
                <a:spcPct val="90000"/>
              </a:lnSpc>
              <a:spcBef>
                <a:spcPts val="1000"/>
              </a:spcBef>
              <a:spcAft>
                <a:spcPts val="0"/>
              </a:spcAft>
              <a:buClr>
                <a:srgbClr val="9AE4CE"/>
              </a:buClr>
              <a:buSzTx/>
              <a:tabLst/>
              <a:defRPr/>
            </a:pPr>
            <a:r>
              <a:rPr lang="en-US" dirty="0"/>
              <a:t>New bullet point</a:t>
            </a:r>
            <a:endParaRPr lang="de-DE" dirty="0"/>
          </a:p>
          <a:p>
            <a:pPr marL="285750" marR="0" lvl="0" indent="-285750" algn="l" defTabSz="914400" rtl="0" eaLnBrk="1" fontAlgn="auto" latinLnBrk="0" hangingPunct="1">
              <a:lnSpc>
                <a:spcPct val="90000"/>
              </a:lnSpc>
              <a:spcBef>
                <a:spcPts val="1000"/>
              </a:spcBef>
              <a:spcAft>
                <a:spcPts val="0"/>
              </a:spcAft>
              <a:buClr>
                <a:srgbClr val="9AE4CE"/>
              </a:buClr>
              <a:buSzTx/>
              <a:tabLst/>
              <a:defRPr/>
            </a:pPr>
            <a:r>
              <a:rPr lang="en-US" dirty="0"/>
              <a:t>New bullet point</a:t>
            </a:r>
            <a:endParaRPr lang="de-DE" dirty="0"/>
          </a:p>
          <a:p>
            <a:pPr marL="285750" marR="0" lvl="0" indent="-285750" algn="l" defTabSz="914400" rtl="0" eaLnBrk="1" fontAlgn="auto" latinLnBrk="0" hangingPunct="1">
              <a:lnSpc>
                <a:spcPct val="90000"/>
              </a:lnSpc>
              <a:spcBef>
                <a:spcPts val="1000"/>
              </a:spcBef>
              <a:spcAft>
                <a:spcPts val="0"/>
              </a:spcAft>
              <a:buClr>
                <a:srgbClr val="9AE4CE"/>
              </a:buClr>
              <a:buSzTx/>
              <a:tabLst/>
              <a:defRPr/>
            </a:pPr>
            <a:endParaRPr lang="de-DE" dirty="0"/>
          </a:p>
          <a:p>
            <a:pPr lvl="0"/>
            <a:endParaRPr lang="de-DE" dirty="0"/>
          </a:p>
          <a:p>
            <a:pPr lvl="0"/>
            <a:endParaRPr lang="de-DE" dirty="0"/>
          </a:p>
        </p:txBody>
      </p:sp>
      <p:sp>
        <p:nvSpPr>
          <p:cNvPr id="64" name="Text Placeholder 7">
            <a:extLst>
              <a:ext uri="{FF2B5EF4-FFF2-40B4-BE49-F238E27FC236}">
                <a16:creationId xmlns:a16="http://schemas.microsoft.com/office/drawing/2014/main" id="{582B4619-2007-4266-9333-0827263EDB18}"/>
              </a:ext>
            </a:extLst>
          </p:cNvPr>
          <p:cNvSpPr>
            <a:spLocks noGrp="1"/>
          </p:cNvSpPr>
          <p:nvPr>
            <p:ph type="body" sz="quarter" idx="21" hasCustomPrompt="1"/>
          </p:nvPr>
        </p:nvSpPr>
        <p:spPr>
          <a:xfrm>
            <a:off x="1008805" y="3672161"/>
            <a:ext cx="3041591" cy="365121"/>
          </a:xfrm>
        </p:spPr>
        <p:txBody>
          <a:bodyPr>
            <a:normAutofit/>
          </a:bodyPr>
          <a:lstStyle>
            <a:lvl1pPr marL="285750" indent="-285750" algn="ctr">
              <a:buClr>
                <a:schemeClr val="accent3"/>
              </a:buClr>
              <a:buFont typeface="Wingdings" panose="05000000000000000000" pitchFamily="2" charset="2"/>
              <a:buChar char="v"/>
              <a:defRPr sz="1800" b="1"/>
            </a:lvl1pPr>
          </a:lstStyle>
          <a:p>
            <a:pPr lvl="0"/>
            <a:r>
              <a:rPr lang="en-US" dirty="0"/>
              <a:t>SUBHEADLINE</a:t>
            </a:r>
            <a:endParaRPr lang="de-DE" dirty="0"/>
          </a:p>
        </p:txBody>
      </p:sp>
      <p:sp>
        <p:nvSpPr>
          <p:cNvPr id="65" name="Text Placeholder 9">
            <a:extLst>
              <a:ext uri="{FF2B5EF4-FFF2-40B4-BE49-F238E27FC236}">
                <a16:creationId xmlns:a16="http://schemas.microsoft.com/office/drawing/2014/main" id="{0F659892-55BD-45F8-8AA1-825CFA45299C}"/>
              </a:ext>
            </a:extLst>
          </p:cNvPr>
          <p:cNvSpPr>
            <a:spLocks noGrp="1"/>
          </p:cNvSpPr>
          <p:nvPr>
            <p:ph type="body" sz="quarter" idx="23" hasCustomPrompt="1"/>
          </p:nvPr>
        </p:nvSpPr>
        <p:spPr>
          <a:xfrm>
            <a:off x="1016360" y="4079139"/>
            <a:ext cx="4114795" cy="1727180"/>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sz="1400"/>
            </a:lvl1pPr>
          </a:lstStyle>
          <a:p>
            <a:pPr lvl="0"/>
            <a:r>
              <a:rPr lang="en-US" dirty="0"/>
              <a:t>New bullet point</a:t>
            </a:r>
          </a:p>
          <a:p>
            <a:pPr marL="285750" marR="0" lvl="0" indent="-28575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New bullet point</a:t>
            </a:r>
          </a:p>
          <a:p>
            <a:pPr marL="285750" marR="0" lvl="0" indent="-28575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New bullet point</a:t>
            </a:r>
          </a:p>
          <a:p>
            <a:pPr marL="285750" marR="0" lvl="0" indent="-28575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New bullet point</a:t>
            </a:r>
          </a:p>
          <a:p>
            <a:pPr marL="285750" marR="0" lvl="0" indent="-285750" algn="l" defTabSz="914400" rtl="0" eaLnBrk="1" fontAlgn="auto" latinLnBrk="0" hangingPunct="1">
              <a:lnSpc>
                <a:spcPct val="90000"/>
              </a:lnSpc>
              <a:spcBef>
                <a:spcPts val="1000"/>
              </a:spcBef>
              <a:spcAft>
                <a:spcPts val="0"/>
              </a:spcAft>
              <a:buClr>
                <a:schemeClr val="accent3"/>
              </a:buClr>
              <a:buSzTx/>
              <a:buFont typeface="Arial" panose="020B0604020202020204" pitchFamily="34" charset="0"/>
              <a:buChar char="•"/>
              <a:tabLst/>
              <a:defRPr/>
            </a:pPr>
            <a:r>
              <a:rPr lang="en-US" dirty="0"/>
              <a:t>New bullet point</a:t>
            </a:r>
            <a:endParaRPr lang="de-DE" dirty="0"/>
          </a:p>
          <a:p>
            <a:pPr lvl="0"/>
            <a:endParaRPr lang="de-DE" dirty="0"/>
          </a:p>
        </p:txBody>
      </p:sp>
    </p:spTree>
    <p:extLst>
      <p:ext uri="{BB962C8B-B14F-4D97-AF65-F5344CB8AC3E}">
        <p14:creationId xmlns:p14="http://schemas.microsoft.com/office/powerpoint/2010/main" val="4197465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DD856134-4632-47B7-A481-14953A84FABD}"/>
              </a:ext>
            </a:extLst>
          </p:cNvPr>
          <p:cNvGraphicFramePr>
            <a:graphicFrameLocks noChangeAspect="1"/>
          </p:cNvGraphicFramePr>
          <p:nvPr userDrawn="1">
            <p:custDataLst>
              <p:tags r:id="rId1"/>
            </p:custDataLst>
            <p:extLst>
              <p:ext uri="{D42A27DB-BD31-4B8C-83A1-F6EECF244321}">
                <p14:modId xmlns:p14="http://schemas.microsoft.com/office/powerpoint/2010/main" val="13960822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15" name="Object 14" hidden="1">
                        <a:extLst>
                          <a:ext uri="{FF2B5EF4-FFF2-40B4-BE49-F238E27FC236}">
                            <a16:creationId xmlns:a16="http://schemas.microsoft.com/office/drawing/2014/main" id="{DD856134-4632-47B7-A481-14953A84FA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0F0AC37E-27B2-443C-8B90-E59DE4F4FE0F}"/>
              </a:ext>
            </a:extLst>
          </p:cNvPr>
          <p:cNvSpPr>
            <a:spLocks noGrp="1"/>
          </p:cNvSpPr>
          <p:nvPr>
            <p:ph sz="half" idx="1" hasCustomPrompt="1"/>
          </p:nvPr>
        </p:nvSpPr>
        <p:spPr>
          <a:xfrm>
            <a:off x="838200" y="1459402"/>
            <a:ext cx="5181600" cy="4351338"/>
          </a:xfrm>
        </p:spPr>
        <p:txBody>
          <a:bodyPr/>
          <a:lstStyle>
            <a:lvl1pPr marL="228600" indent="-228600">
              <a:buClr>
                <a:srgbClr val="9AE4CE"/>
              </a:buClr>
              <a:buFont typeface="Century Gothic" panose="020B0502020202020204" pitchFamily="34" charset="0"/>
              <a:buChar char="│"/>
              <a:defRPr b="1"/>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19820FE-51D1-4447-8400-2A4A4AD9A299}"/>
              </a:ext>
            </a:extLst>
          </p:cNvPr>
          <p:cNvSpPr>
            <a:spLocks noGrp="1"/>
          </p:cNvSpPr>
          <p:nvPr>
            <p:ph sz="half" idx="2" hasCustomPrompt="1"/>
          </p:nvPr>
        </p:nvSpPr>
        <p:spPr>
          <a:xfrm>
            <a:off x="6172200" y="1459402"/>
            <a:ext cx="5181600" cy="4351338"/>
          </a:xfrm>
        </p:spPr>
        <p:txBody>
          <a:bodyPr/>
          <a:lstStyle>
            <a:lvl1pPr marL="228600" indent="-228600">
              <a:buClr>
                <a:srgbClr val="FF897E"/>
              </a:buClr>
              <a:buFont typeface="Century Gothic" panose="020B0502020202020204" pitchFamily="34" charset="0"/>
              <a:buChar char="│"/>
              <a:defRPr b="1"/>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3A6DE8B-43C1-45D8-BCE1-315B53A82D37}"/>
              </a:ext>
            </a:extLst>
          </p:cNvPr>
          <p:cNvSpPr>
            <a:spLocks noGrp="1"/>
          </p:cNvSpPr>
          <p:nvPr>
            <p:ph type="dt" sz="half" idx="10"/>
          </p:nvPr>
        </p:nvSpPr>
        <p:spPr>
          <a:xfrm>
            <a:off x="838200" y="6356350"/>
            <a:ext cx="2743200" cy="365125"/>
          </a:xfrm>
          <a:prstGeom prst="rect">
            <a:avLst/>
          </a:prstGeom>
        </p:spPr>
        <p:txBody>
          <a:bodyPr/>
          <a:lstStyle/>
          <a:p>
            <a:fld id="{6A60517A-E4F3-419F-9DC6-B8CAE23DB71A}" type="datetime1">
              <a:rPr lang="en-US" smtClean="0"/>
              <a:t>11/30/2025</a:t>
            </a:fld>
            <a:endParaRPr lang="en-US"/>
          </a:p>
        </p:txBody>
      </p:sp>
      <p:sp>
        <p:nvSpPr>
          <p:cNvPr id="6" name="Footer Placeholder 5">
            <a:extLst>
              <a:ext uri="{FF2B5EF4-FFF2-40B4-BE49-F238E27FC236}">
                <a16:creationId xmlns:a16="http://schemas.microsoft.com/office/drawing/2014/main" id="{D62C08E6-FDA2-43FF-AFED-73F8BC1988A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CD54AA2-E1B2-4FBE-A53F-0EA5B52E41AB}"/>
              </a:ext>
            </a:extLst>
          </p:cNvPr>
          <p:cNvSpPr>
            <a:spLocks noGrp="1"/>
          </p:cNvSpPr>
          <p:nvPr>
            <p:ph type="sldNum" sz="quarter" idx="12"/>
          </p:nvPr>
        </p:nvSpPr>
        <p:spPr>
          <a:xfrm>
            <a:off x="8610600" y="6356350"/>
            <a:ext cx="2743200" cy="365125"/>
          </a:xfrm>
          <a:prstGeom prst="rect">
            <a:avLst/>
          </a:prstGeom>
        </p:spPr>
        <p:txBody>
          <a:bodyPr/>
          <a:lstStyle/>
          <a:p>
            <a:fld id="{79805434-E34B-4946-A842-76615C8ACBB0}" type="slidenum">
              <a:rPr lang="en-US" smtClean="0"/>
              <a:t>‹#›</a:t>
            </a:fld>
            <a:endParaRPr lang="en-US"/>
          </a:p>
        </p:txBody>
      </p:sp>
      <p:cxnSp>
        <p:nvCxnSpPr>
          <p:cNvPr id="14" name="Straight Connector 13">
            <a:extLst>
              <a:ext uri="{FF2B5EF4-FFF2-40B4-BE49-F238E27FC236}">
                <a16:creationId xmlns:a16="http://schemas.microsoft.com/office/drawing/2014/main" id="{7F272DD5-22A2-474F-89F4-6384C4497345}"/>
              </a:ext>
            </a:extLst>
          </p:cNvPr>
          <p:cNvCxnSpPr>
            <a:cxnSpLocks/>
          </p:cNvCxnSpPr>
          <p:nvPr userDrawn="1"/>
        </p:nvCxnSpPr>
        <p:spPr>
          <a:xfrm>
            <a:off x="6031362" y="1636313"/>
            <a:ext cx="0" cy="3978985"/>
          </a:xfrm>
          <a:prstGeom prst="line">
            <a:avLst/>
          </a:prstGeom>
          <a:ln w="28575">
            <a:solidFill>
              <a:srgbClr val="FEE600"/>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3EDC0D3-5CAB-4AB2-A6E7-8C28EDBAAC77}"/>
              </a:ext>
            </a:extLst>
          </p:cNvPr>
          <p:cNvPicPr>
            <a:picLocks noChangeAspect="1"/>
          </p:cNvPicPr>
          <p:nvPr userDrawn="1"/>
        </p:nvPicPr>
        <p:blipFill>
          <a:blip r:embed="rId5"/>
          <a:stretch>
            <a:fillRect/>
          </a:stretch>
        </p:blipFill>
        <p:spPr>
          <a:xfrm>
            <a:off x="10509757" y="14362"/>
            <a:ext cx="1528928" cy="414842"/>
          </a:xfrm>
          <a:prstGeom prst="rect">
            <a:avLst/>
          </a:prstGeom>
        </p:spPr>
      </p:pic>
      <p:cxnSp>
        <p:nvCxnSpPr>
          <p:cNvPr id="17" name="Straight Connector 16">
            <a:extLst>
              <a:ext uri="{FF2B5EF4-FFF2-40B4-BE49-F238E27FC236}">
                <a16:creationId xmlns:a16="http://schemas.microsoft.com/office/drawing/2014/main" id="{58C0FFB0-FD02-43D8-A990-93DC4C5F2496}"/>
              </a:ext>
            </a:extLst>
          </p:cNvPr>
          <p:cNvCxnSpPr>
            <a:cxnSpLocks/>
          </p:cNvCxnSpPr>
          <p:nvPr userDrawn="1"/>
        </p:nvCxnSpPr>
        <p:spPr>
          <a:xfrm>
            <a:off x="0" y="447866"/>
            <a:ext cx="12192000"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6029451-8A04-4DA0-AEBE-E4824CC918E4}"/>
              </a:ext>
            </a:extLst>
          </p:cNvPr>
          <p:cNvCxnSpPr>
            <a:cxnSpLocks/>
          </p:cNvCxnSpPr>
          <p:nvPr userDrawn="1"/>
        </p:nvCxnSpPr>
        <p:spPr>
          <a:xfrm flipV="1">
            <a:off x="1679002"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CBB50EF-1A2C-4506-87DA-C41AFF1EDB02}"/>
              </a:ext>
            </a:extLst>
          </p:cNvPr>
          <p:cNvCxnSpPr>
            <a:cxnSpLocks/>
          </p:cNvCxnSpPr>
          <p:nvPr userDrawn="1"/>
        </p:nvCxnSpPr>
        <p:spPr>
          <a:xfrm flipV="1">
            <a:off x="3400068"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097EFB-01A7-4A52-B082-52438C4CAF6D}"/>
              </a:ext>
            </a:extLst>
          </p:cNvPr>
          <p:cNvCxnSpPr>
            <a:cxnSpLocks/>
          </p:cNvCxnSpPr>
          <p:nvPr userDrawn="1"/>
        </p:nvCxnSpPr>
        <p:spPr>
          <a:xfrm flipV="1">
            <a:off x="5121134"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F4C7557-CF1D-4375-84DC-D280861AF293}"/>
              </a:ext>
            </a:extLst>
          </p:cNvPr>
          <p:cNvCxnSpPr>
            <a:cxnSpLocks/>
          </p:cNvCxnSpPr>
          <p:nvPr userDrawn="1"/>
        </p:nvCxnSpPr>
        <p:spPr>
          <a:xfrm flipV="1">
            <a:off x="6842200"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3ED481-43DD-49AB-B87B-3AF1E26EE846}"/>
              </a:ext>
            </a:extLst>
          </p:cNvPr>
          <p:cNvCxnSpPr>
            <a:cxnSpLocks/>
          </p:cNvCxnSpPr>
          <p:nvPr userDrawn="1"/>
        </p:nvCxnSpPr>
        <p:spPr>
          <a:xfrm flipV="1">
            <a:off x="8563266" y="129662"/>
            <a:ext cx="152264" cy="195944"/>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
            <a:extLst>
              <a:ext uri="{FF2B5EF4-FFF2-40B4-BE49-F238E27FC236}">
                <a16:creationId xmlns:a16="http://schemas.microsoft.com/office/drawing/2014/main" id="{9C31FCA1-1237-4980-A37A-3507FF58DF60}"/>
              </a:ext>
            </a:extLst>
          </p:cNvPr>
          <p:cNvSpPr>
            <a:spLocks noGrp="1"/>
          </p:cNvSpPr>
          <p:nvPr>
            <p:ph type="body" sz="quarter" idx="13" hasCustomPrompt="1"/>
          </p:nvPr>
        </p:nvSpPr>
        <p:spPr>
          <a:xfrm>
            <a:off x="9001868" y="111162"/>
            <a:ext cx="996120" cy="224096"/>
          </a:xfrm>
        </p:spPr>
        <p:txBody>
          <a:bodyPr>
            <a:normAutofit/>
          </a:bodyPr>
          <a:lstStyle>
            <a:lvl1pPr marL="0" indent="0" algn="ctr">
              <a:buNone/>
              <a:defRPr sz="1200"/>
            </a:lvl1pPr>
          </a:lstStyle>
          <a:p>
            <a:pPr lvl="0"/>
            <a:r>
              <a:rPr lang="en-US" dirty="0"/>
              <a:t>Chapter 6</a:t>
            </a:r>
            <a:endParaRPr lang="de-DE" dirty="0"/>
          </a:p>
        </p:txBody>
      </p:sp>
      <p:sp>
        <p:nvSpPr>
          <p:cNvPr id="36" name="Text Placeholder 2">
            <a:extLst>
              <a:ext uri="{FF2B5EF4-FFF2-40B4-BE49-F238E27FC236}">
                <a16:creationId xmlns:a16="http://schemas.microsoft.com/office/drawing/2014/main" id="{FD5BFF82-4057-4BE8-9D23-CE39AA304DDB}"/>
              </a:ext>
            </a:extLst>
          </p:cNvPr>
          <p:cNvSpPr>
            <a:spLocks noGrp="1"/>
          </p:cNvSpPr>
          <p:nvPr>
            <p:ph type="body" sz="quarter" idx="14" hasCustomPrompt="1"/>
          </p:nvPr>
        </p:nvSpPr>
        <p:spPr>
          <a:xfrm>
            <a:off x="396541" y="111162"/>
            <a:ext cx="996120" cy="224096"/>
          </a:xfrm>
        </p:spPr>
        <p:txBody>
          <a:bodyPr>
            <a:normAutofit/>
          </a:bodyPr>
          <a:lstStyle>
            <a:lvl1pPr marL="0" indent="0" algn="ctr">
              <a:buNone/>
              <a:defRPr sz="1200"/>
            </a:lvl1pPr>
          </a:lstStyle>
          <a:p>
            <a:pPr lvl="0"/>
            <a:r>
              <a:rPr lang="en-US" dirty="0"/>
              <a:t>Chapter 1</a:t>
            </a:r>
            <a:endParaRPr lang="de-DE" dirty="0"/>
          </a:p>
        </p:txBody>
      </p:sp>
      <p:sp>
        <p:nvSpPr>
          <p:cNvPr id="37" name="Text Placeholder 2">
            <a:extLst>
              <a:ext uri="{FF2B5EF4-FFF2-40B4-BE49-F238E27FC236}">
                <a16:creationId xmlns:a16="http://schemas.microsoft.com/office/drawing/2014/main" id="{F265D40F-1B7F-46ED-A4AA-BC490EB919AD}"/>
              </a:ext>
            </a:extLst>
          </p:cNvPr>
          <p:cNvSpPr>
            <a:spLocks noGrp="1"/>
          </p:cNvSpPr>
          <p:nvPr>
            <p:ph type="body" sz="quarter" idx="15" hasCustomPrompt="1"/>
          </p:nvPr>
        </p:nvSpPr>
        <p:spPr>
          <a:xfrm>
            <a:off x="2117607" y="111162"/>
            <a:ext cx="996120" cy="224096"/>
          </a:xfrm>
        </p:spPr>
        <p:txBody>
          <a:bodyPr>
            <a:normAutofit/>
          </a:bodyPr>
          <a:lstStyle>
            <a:lvl1pPr marL="0" indent="0" algn="ctr">
              <a:buNone/>
              <a:defRPr sz="1200"/>
            </a:lvl1pPr>
          </a:lstStyle>
          <a:p>
            <a:pPr lvl="0"/>
            <a:r>
              <a:rPr lang="en-US" dirty="0"/>
              <a:t>Chapter 2</a:t>
            </a:r>
            <a:endParaRPr lang="de-DE" dirty="0"/>
          </a:p>
        </p:txBody>
      </p:sp>
      <p:sp>
        <p:nvSpPr>
          <p:cNvPr id="38" name="Text Placeholder 2">
            <a:extLst>
              <a:ext uri="{FF2B5EF4-FFF2-40B4-BE49-F238E27FC236}">
                <a16:creationId xmlns:a16="http://schemas.microsoft.com/office/drawing/2014/main" id="{F7FA06B3-B7FE-43BE-8DC9-BBB1EDE8CCE1}"/>
              </a:ext>
            </a:extLst>
          </p:cNvPr>
          <p:cNvSpPr>
            <a:spLocks noGrp="1"/>
          </p:cNvSpPr>
          <p:nvPr>
            <p:ph type="body" sz="quarter" idx="16" hasCustomPrompt="1"/>
          </p:nvPr>
        </p:nvSpPr>
        <p:spPr>
          <a:xfrm>
            <a:off x="3838673" y="111162"/>
            <a:ext cx="996120" cy="224096"/>
          </a:xfrm>
        </p:spPr>
        <p:txBody>
          <a:bodyPr>
            <a:normAutofit/>
          </a:bodyPr>
          <a:lstStyle>
            <a:lvl1pPr marL="0" indent="0" algn="ctr">
              <a:buNone/>
              <a:defRPr sz="1200"/>
            </a:lvl1pPr>
          </a:lstStyle>
          <a:p>
            <a:pPr lvl="0"/>
            <a:r>
              <a:rPr lang="en-US" dirty="0"/>
              <a:t>Chapter3</a:t>
            </a:r>
            <a:endParaRPr lang="de-DE" dirty="0"/>
          </a:p>
        </p:txBody>
      </p:sp>
      <p:sp>
        <p:nvSpPr>
          <p:cNvPr id="39" name="Text Placeholder 2">
            <a:extLst>
              <a:ext uri="{FF2B5EF4-FFF2-40B4-BE49-F238E27FC236}">
                <a16:creationId xmlns:a16="http://schemas.microsoft.com/office/drawing/2014/main" id="{C7669CC8-45A9-407C-9C2F-A66C279AF38A}"/>
              </a:ext>
            </a:extLst>
          </p:cNvPr>
          <p:cNvSpPr>
            <a:spLocks noGrp="1"/>
          </p:cNvSpPr>
          <p:nvPr>
            <p:ph type="body" sz="quarter" idx="17" hasCustomPrompt="1"/>
          </p:nvPr>
        </p:nvSpPr>
        <p:spPr>
          <a:xfrm>
            <a:off x="7280805" y="111162"/>
            <a:ext cx="996120" cy="224096"/>
          </a:xfrm>
        </p:spPr>
        <p:txBody>
          <a:bodyPr>
            <a:normAutofit/>
          </a:bodyPr>
          <a:lstStyle>
            <a:lvl1pPr marL="0" indent="0" algn="ctr">
              <a:buNone/>
              <a:defRPr sz="1200"/>
            </a:lvl1pPr>
          </a:lstStyle>
          <a:p>
            <a:pPr lvl="0"/>
            <a:r>
              <a:rPr lang="en-US" dirty="0"/>
              <a:t>Chapter 5</a:t>
            </a:r>
            <a:endParaRPr lang="de-DE" dirty="0"/>
          </a:p>
        </p:txBody>
      </p:sp>
      <p:sp>
        <p:nvSpPr>
          <p:cNvPr id="40" name="Text Placeholder 2">
            <a:extLst>
              <a:ext uri="{FF2B5EF4-FFF2-40B4-BE49-F238E27FC236}">
                <a16:creationId xmlns:a16="http://schemas.microsoft.com/office/drawing/2014/main" id="{8FA564A6-7FA6-472E-9647-B7D470E2F161}"/>
              </a:ext>
            </a:extLst>
          </p:cNvPr>
          <p:cNvSpPr>
            <a:spLocks noGrp="1"/>
          </p:cNvSpPr>
          <p:nvPr>
            <p:ph type="body" sz="quarter" idx="18" hasCustomPrompt="1"/>
          </p:nvPr>
        </p:nvSpPr>
        <p:spPr>
          <a:xfrm>
            <a:off x="5559739" y="111162"/>
            <a:ext cx="996120" cy="224096"/>
          </a:xfrm>
        </p:spPr>
        <p:txBody>
          <a:bodyPr>
            <a:normAutofit/>
          </a:bodyPr>
          <a:lstStyle>
            <a:lvl1pPr marL="0" indent="0" algn="ctr">
              <a:buNone/>
              <a:defRPr sz="1200"/>
            </a:lvl1pPr>
          </a:lstStyle>
          <a:p>
            <a:pPr lvl="0"/>
            <a:r>
              <a:rPr lang="en-US" dirty="0"/>
              <a:t>Chapter 4</a:t>
            </a:r>
            <a:endParaRPr lang="de-DE" dirty="0"/>
          </a:p>
        </p:txBody>
      </p:sp>
      <p:sp>
        <p:nvSpPr>
          <p:cNvPr id="41" name="Text Placeholder 7">
            <a:extLst>
              <a:ext uri="{FF2B5EF4-FFF2-40B4-BE49-F238E27FC236}">
                <a16:creationId xmlns:a16="http://schemas.microsoft.com/office/drawing/2014/main" id="{AEC9D9DC-A4BE-4F4C-B7D1-0FDBA206B2BD}"/>
              </a:ext>
            </a:extLst>
          </p:cNvPr>
          <p:cNvSpPr>
            <a:spLocks noGrp="1"/>
          </p:cNvSpPr>
          <p:nvPr>
            <p:ph type="body" sz="quarter" idx="19" hasCustomPrompt="1"/>
          </p:nvPr>
        </p:nvSpPr>
        <p:spPr>
          <a:xfrm>
            <a:off x="396541" y="629641"/>
            <a:ext cx="10669565" cy="796479"/>
          </a:xfrm>
        </p:spPr>
        <p:txBody>
          <a:bodyPr>
            <a:normAutofit/>
          </a:bodyPr>
          <a:lstStyle>
            <a:lvl1pPr marL="0" indent="0">
              <a:buNone/>
              <a:defRPr sz="2300"/>
            </a:lvl1pPr>
          </a:lstStyle>
          <a:p>
            <a:pPr lvl="0"/>
            <a:r>
              <a:rPr lang="en-US" dirty="0"/>
              <a:t>PLACE FOR YOUR HEADLINE</a:t>
            </a:r>
            <a:endParaRPr lang="de-DE" dirty="0"/>
          </a:p>
        </p:txBody>
      </p:sp>
    </p:spTree>
    <p:extLst>
      <p:ext uri="{BB962C8B-B14F-4D97-AF65-F5344CB8AC3E}">
        <p14:creationId xmlns:p14="http://schemas.microsoft.com/office/powerpoint/2010/main" val="542469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Divider with only text">
  <p:cSld name="1_Section Divider with only text">
    <p:bg>
      <p:bgPr>
        <a:solidFill>
          <a:schemeClr val="accent2"/>
        </a:solidFill>
        <a:effectLst/>
      </p:bgPr>
    </p:bg>
    <p:spTree>
      <p:nvGrpSpPr>
        <p:cNvPr id="1" name="Shape 12"/>
        <p:cNvGrpSpPr/>
        <p:nvPr/>
      </p:nvGrpSpPr>
      <p:grpSpPr>
        <a:xfrm>
          <a:off x="0" y="0"/>
          <a:ext cx="0" cy="0"/>
          <a:chOff x="0" y="0"/>
          <a:chExt cx="0" cy="0"/>
        </a:xfrm>
      </p:grpSpPr>
      <p:sp>
        <p:nvSpPr>
          <p:cNvPr id="13" name="Google Shape;13;p27"/>
          <p:cNvSpPr/>
          <p:nvPr/>
        </p:nvSpPr>
        <p:spPr>
          <a:xfrm>
            <a:off x="2" y="0"/>
            <a:ext cx="11614602" cy="6858000"/>
          </a:xfrm>
          <a:custGeom>
            <a:avLst/>
            <a:gdLst/>
            <a:ahLst/>
            <a:cxnLst/>
            <a:rect l="l" t="t" r="r" b="b"/>
            <a:pathLst>
              <a:path w="11617627" h="6859588" extrusionOk="0">
                <a:moveTo>
                  <a:pt x="0" y="0"/>
                </a:moveTo>
                <a:lnTo>
                  <a:pt x="11617390" y="0"/>
                </a:lnTo>
                <a:lnTo>
                  <a:pt x="11617436" y="17155"/>
                </a:lnTo>
                <a:cubicBezTo>
                  <a:pt x="11618731" y="627883"/>
                  <a:pt x="11612985" y="6051414"/>
                  <a:pt x="11614749" y="6341288"/>
                </a:cubicBezTo>
                <a:cubicBezTo>
                  <a:pt x="11614686" y="6390696"/>
                  <a:pt x="11574191" y="6477489"/>
                  <a:pt x="11505529" y="6544332"/>
                </a:cubicBezTo>
                <a:lnTo>
                  <a:pt x="11186064" y="6859588"/>
                </a:lnTo>
                <a:lnTo>
                  <a:pt x="11185804" y="6859588"/>
                </a:lnTo>
                <a:lnTo>
                  <a:pt x="0" y="6859588"/>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b="0" i="0" u="none" strike="noStrike" cap="none">
              <a:solidFill>
                <a:schemeClr val="lt1"/>
              </a:solidFill>
              <a:latin typeface="Mali"/>
              <a:ea typeface="Mali"/>
              <a:cs typeface="Mali"/>
              <a:sym typeface="Mali"/>
            </a:endParaRPr>
          </a:p>
        </p:txBody>
      </p:sp>
      <p:sp>
        <p:nvSpPr>
          <p:cNvPr id="14" name="Google Shape;14;p27"/>
          <p:cNvSpPr txBox="1">
            <a:spLocks noGrp="1"/>
          </p:cNvSpPr>
          <p:nvPr>
            <p:ph type="title"/>
          </p:nvPr>
        </p:nvSpPr>
        <p:spPr>
          <a:xfrm>
            <a:off x="434094" y="2130855"/>
            <a:ext cx="5598423" cy="400017"/>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SzPts val="1400"/>
              <a:buNone/>
              <a:defRPr sz="2599" b="1">
                <a:solidFill>
                  <a:schemeClr val="dk2"/>
                </a:solidFill>
                <a:latin typeface="Mali"/>
                <a:ea typeface="Mali"/>
                <a:cs typeface="Mali"/>
                <a:sym typeface="Mal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7"/>
          <p:cNvSpPr txBox="1">
            <a:spLocks noGrp="1"/>
          </p:cNvSpPr>
          <p:nvPr>
            <p:ph type="body" idx="1"/>
          </p:nvPr>
        </p:nvSpPr>
        <p:spPr>
          <a:xfrm>
            <a:off x="434094" y="2637096"/>
            <a:ext cx="5598423" cy="420916"/>
          </a:xfrm>
          <a:prstGeom prst="rect">
            <a:avLst/>
          </a:prstGeom>
          <a:noFill/>
          <a:ln>
            <a:noFill/>
          </a:ln>
        </p:spPr>
        <p:txBody>
          <a:bodyPr spcFirstLastPara="1" wrap="square" lIns="0" tIns="0" rIns="0" bIns="0" anchor="t" anchorCtr="0">
            <a:spAutoFit/>
          </a:bodyPr>
          <a:lstStyle>
            <a:lvl1pPr marL="457200" marR="0" lvl="0" indent="-228600" algn="l">
              <a:lnSpc>
                <a:spcPct val="113000"/>
              </a:lnSpc>
              <a:spcBef>
                <a:spcPts val="0"/>
              </a:spcBef>
              <a:spcAft>
                <a:spcPts val="0"/>
              </a:spcAft>
              <a:buClr>
                <a:schemeClr val="dk2"/>
              </a:buClr>
              <a:buSzPts val="2599"/>
              <a:buFont typeface="Mali"/>
              <a:buNone/>
              <a:defRPr sz="2599" b="0">
                <a:solidFill>
                  <a:schemeClr val="dk2"/>
                </a:solidFill>
              </a:defRPr>
            </a:lvl1pPr>
            <a:lvl2pPr marL="914400" lvl="1" indent="-342900" algn="l">
              <a:lnSpc>
                <a:spcPct val="125000"/>
              </a:lnSpc>
              <a:spcBef>
                <a:spcPts val="0"/>
              </a:spcBef>
              <a:spcAft>
                <a:spcPts val="0"/>
              </a:spcAft>
              <a:buSzPts val="1800"/>
              <a:buChar char="•"/>
              <a:defRPr/>
            </a:lvl2pPr>
            <a:lvl3pPr marL="1371600" lvl="2" indent="-342900" algn="l">
              <a:lnSpc>
                <a:spcPct val="125000"/>
              </a:lnSpc>
              <a:spcBef>
                <a:spcPts val="200"/>
              </a:spcBef>
              <a:spcAft>
                <a:spcPts val="0"/>
              </a:spcAft>
              <a:buClr>
                <a:schemeClr val="dk2"/>
              </a:buClr>
              <a:buSzPts val="1800"/>
              <a:buChar char="•"/>
              <a:defRPr/>
            </a:lvl3pPr>
            <a:lvl4pPr marL="1828800" lvl="3" indent="-342900" algn="l">
              <a:lnSpc>
                <a:spcPct val="125000"/>
              </a:lnSpc>
              <a:spcBef>
                <a:spcPts val="200"/>
              </a:spcBef>
              <a:spcAft>
                <a:spcPts val="0"/>
              </a:spcAft>
              <a:buClr>
                <a:schemeClr val="dk2"/>
              </a:buClr>
              <a:buSzPts val="1800"/>
              <a:buChar char="–"/>
              <a:defRPr/>
            </a:lvl4pPr>
            <a:lvl5pPr marL="2286000" lvl="4" indent="-228600" algn="l">
              <a:lnSpc>
                <a:spcPct val="125000"/>
              </a:lnSpc>
              <a:spcBef>
                <a:spcPts val="1999"/>
              </a:spcBef>
              <a:spcAft>
                <a:spcPts val="0"/>
              </a:spcAft>
              <a:buClr>
                <a:srgbClr val="64C5C9"/>
              </a:buClr>
              <a:buSzPts val="1800"/>
              <a:buNone/>
              <a:defRPr/>
            </a:lvl5pPr>
            <a:lvl6pPr marL="2743200" lvl="5" indent="-228600" algn="l">
              <a:spcBef>
                <a:spcPts val="2857"/>
              </a:spcBef>
              <a:spcAft>
                <a:spcPts val="0"/>
              </a:spcAft>
              <a:buClr>
                <a:srgbClr val="FF0000"/>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 name="Google Shape;16;p27"/>
          <p:cNvSpPr/>
          <p:nvPr/>
        </p:nvSpPr>
        <p:spPr>
          <a:xfrm>
            <a:off x="9119549" y="3572982"/>
            <a:ext cx="1884048" cy="2691961"/>
          </a:xfrm>
          <a:custGeom>
            <a:avLst/>
            <a:gdLst/>
            <a:ahLst/>
            <a:cxnLst/>
            <a:rect l="l" t="t" r="r" b="b"/>
            <a:pathLst>
              <a:path w="3505313" h="5008317" extrusionOk="0">
                <a:moveTo>
                  <a:pt x="5110" y="532666"/>
                </a:moveTo>
                <a:lnTo>
                  <a:pt x="1969852" y="2503446"/>
                </a:lnTo>
                <a:lnTo>
                  <a:pt x="0" y="4482377"/>
                </a:lnTo>
                <a:lnTo>
                  <a:pt x="427023" y="4895937"/>
                </a:lnTo>
                <a:cubicBezTo>
                  <a:pt x="510281" y="4969426"/>
                  <a:pt x="670127" y="5008317"/>
                  <a:pt x="787503" y="5004531"/>
                </a:cubicBezTo>
                <a:cubicBezTo>
                  <a:pt x="904879" y="5000745"/>
                  <a:pt x="1004011" y="4978861"/>
                  <a:pt x="1131281" y="4873219"/>
                </a:cubicBezTo>
                <a:lnTo>
                  <a:pt x="3505313" y="2499186"/>
                </a:lnTo>
                <a:lnTo>
                  <a:pt x="1160106" y="161808"/>
                </a:lnTo>
                <a:cubicBezTo>
                  <a:pt x="1068649" y="89635"/>
                  <a:pt x="968345" y="5136"/>
                  <a:pt x="796836" y="2568"/>
                </a:cubicBezTo>
                <a:cubicBezTo>
                  <a:pt x="625327" y="0"/>
                  <a:pt x="475789" y="68559"/>
                  <a:pt x="393603" y="146402"/>
                </a:cubicBezTo>
                <a:lnTo>
                  <a:pt x="5110" y="53266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b="0" i="0" u="none" strike="noStrike" cap="none">
              <a:solidFill>
                <a:schemeClr val="lt1"/>
              </a:solidFill>
              <a:latin typeface="Mali"/>
              <a:ea typeface="Mali"/>
              <a:cs typeface="Mali"/>
              <a:sym typeface="Mali"/>
            </a:endParaRPr>
          </a:p>
        </p:txBody>
      </p:sp>
      <p:sp>
        <p:nvSpPr>
          <p:cNvPr id="17" name="Google Shape;17;p27"/>
          <p:cNvSpPr txBox="1">
            <a:spLocks noGrp="1"/>
          </p:cNvSpPr>
          <p:nvPr>
            <p:ph type="body" idx="2"/>
          </p:nvPr>
        </p:nvSpPr>
        <p:spPr>
          <a:xfrm>
            <a:off x="436450" y="6380645"/>
            <a:ext cx="4291754" cy="175713"/>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SzPts val="1400"/>
              <a:buNone/>
              <a:defRPr sz="1000"/>
            </a:lvl1pPr>
            <a:lvl2pPr marL="914400" lvl="1" indent="-342900" algn="l">
              <a:lnSpc>
                <a:spcPct val="125000"/>
              </a:lnSpc>
              <a:spcBef>
                <a:spcPts val="700"/>
              </a:spcBef>
              <a:spcAft>
                <a:spcPts val="0"/>
              </a:spcAft>
              <a:buSzPts val="1800"/>
              <a:buChar char="•"/>
              <a:defRPr/>
            </a:lvl2pPr>
            <a:lvl3pPr marL="1371600" lvl="2" indent="-342900" algn="l">
              <a:lnSpc>
                <a:spcPct val="125000"/>
              </a:lnSpc>
              <a:spcBef>
                <a:spcPts val="200"/>
              </a:spcBef>
              <a:spcAft>
                <a:spcPts val="0"/>
              </a:spcAft>
              <a:buClr>
                <a:schemeClr val="dk2"/>
              </a:buClr>
              <a:buSzPts val="1800"/>
              <a:buChar char="•"/>
              <a:defRPr/>
            </a:lvl3pPr>
            <a:lvl4pPr marL="1828800" lvl="3" indent="-342900" algn="l">
              <a:lnSpc>
                <a:spcPct val="125000"/>
              </a:lnSpc>
              <a:spcBef>
                <a:spcPts val="200"/>
              </a:spcBef>
              <a:spcAft>
                <a:spcPts val="0"/>
              </a:spcAft>
              <a:buClr>
                <a:schemeClr val="dk2"/>
              </a:buClr>
              <a:buSzPts val="1800"/>
              <a:buChar char="–"/>
              <a:defRPr/>
            </a:lvl4pPr>
            <a:lvl5pPr marL="2286000" lvl="4" indent="-228600" algn="l">
              <a:lnSpc>
                <a:spcPct val="125000"/>
              </a:lnSpc>
              <a:spcBef>
                <a:spcPts val="1999"/>
              </a:spcBef>
              <a:spcAft>
                <a:spcPts val="0"/>
              </a:spcAft>
              <a:buClr>
                <a:srgbClr val="64C5C9"/>
              </a:buClr>
              <a:buSzPts val="1800"/>
              <a:buNone/>
              <a:defRPr/>
            </a:lvl5pPr>
            <a:lvl6pPr marL="2743200" lvl="5" indent="-228600" algn="l">
              <a:spcBef>
                <a:spcPts val="2857"/>
              </a:spcBef>
              <a:spcAft>
                <a:spcPts val="0"/>
              </a:spcAft>
              <a:buClr>
                <a:srgbClr val="FF0000"/>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8" name="Google Shape;18;p27" descr="BlackLogo.png"/>
          <p:cNvPicPr preferRelativeResize="0"/>
          <p:nvPr/>
        </p:nvPicPr>
        <p:blipFill rotWithShape="1">
          <a:blip r:embed="rId2">
            <a:alphaModFix/>
          </a:blip>
          <a:srcRect/>
          <a:stretch/>
        </p:blipFill>
        <p:spPr>
          <a:xfrm>
            <a:off x="336860" y="261381"/>
            <a:ext cx="1326436" cy="333971"/>
          </a:xfrm>
          <a:prstGeom prst="rect">
            <a:avLst/>
          </a:prstGeom>
          <a:noFill/>
          <a:ln>
            <a:noFill/>
          </a:ln>
        </p:spPr>
      </p:pic>
    </p:spTree>
    <p:extLst>
      <p:ext uri="{BB962C8B-B14F-4D97-AF65-F5344CB8AC3E}">
        <p14:creationId xmlns:p14="http://schemas.microsoft.com/office/powerpoint/2010/main" val="12969291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with banner">
  <p:cSld name="1_Title and text with banner">
    <p:bg>
      <p:bgPr>
        <a:solidFill>
          <a:srgbClr val="F8F6F2"/>
        </a:solid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body" idx="1"/>
          </p:nvPr>
        </p:nvSpPr>
        <p:spPr>
          <a:xfrm>
            <a:off x="436450" y="6380645"/>
            <a:ext cx="4291754" cy="175713"/>
          </a:xfrm>
          <a:prstGeom prst="rect">
            <a:avLst/>
          </a:prstGeom>
          <a:noFill/>
          <a:ln>
            <a:noFill/>
          </a:ln>
        </p:spPr>
        <p:txBody>
          <a:bodyPr spcFirstLastPara="1" wrap="square" lIns="0" tIns="0" rIns="0" bIns="0" anchor="b" anchorCtr="0">
            <a:spAutoFit/>
          </a:bodyPr>
          <a:lstStyle>
            <a:lvl1pPr marL="457200" lvl="0" indent="-228600" algn="l">
              <a:lnSpc>
                <a:spcPct val="125000"/>
              </a:lnSpc>
              <a:spcBef>
                <a:spcPts val="0"/>
              </a:spcBef>
              <a:spcAft>
                <a:spcPts val="0"/>
              </a:spcAft>
              <a:buClr>
                <a:schemeClr val="dk2"/>
              </a:buClr>
              <a:buSzPts val="1400"/>
              <a:buFont typeface="Arial"/>
              <a:buNone/>
              <a:defRPr sz="1000">
                <a:solidFill>
                  <a:schemeClr val="dk2"/>
                </a:solidFill>
              </a:defRPr>
            </a:lvl1pPr>
            <a:lvl2pPr marL="914400" lvl="1" indent="-342900" algn="l">
              <a:lnSpc>
                <a:spcPct val="125000"/>
              </a:lnSpc>
              <a:spcBef>
                <a:spcPts val="200"/>
              </a:spcBef>
              <a:spcAft>
                <a:spcPts val="0"/>
              </a:spcAft>
              <a:buSzPts val="1800"/>
              <a:buFont typeface="Arial"/>
              <a:buChar char="•"/>
              <a:defRPr/>
            </a:lvl2pPr>
            <a:lvl3pPr marL="1371600" lvl="2" indent="-342900" algn="l">
              <a:lnSpc>
                <a:spcPct val="125000"/>
              </a:lnSpc>
              <a:spcBef>
                <a:spcPts val="200"/>
              </a:spcBef>
              <a:spcAft>
                <a:spcPts val="0"/>
              </a:spcAft>
              <a:buClr>
                <a:schemeClr val="dk2"/>
              </a:buClr>
              <a:buSzPts val="1800"/>
              <a:buChar char="•"/>
              <a:defRPr/>
            </a:lvl3pPr>
            <a:lvl4pPr marL="1828800" lvl="3" indent="-342900" algn="l">
              <a:lnSpc>
                <a:spcPct val="125000"/>
              </a:lnSpc>
              <a:spcBef>
                <a:spcPts val="200"/>
              </a:spcBef>
              <a:spcAft>
                <a:spcPts val="0"/>
              </a:spcAft>
              <a:buClr>
                <a:schemeClr val="dk2"/>
              </a:buClr>
              <a:buSzPts val="1800"/>
              <a:buChar char="–"/>
              <a:defRPr/>
            </a:lvl4pPr>
            <a:lvl5pPr marL="2286000" lvl="4" indent="-228600" algn="l">
              <a:lnSpc>
                <a:spcPct val="125000"/>
              </a:lnSpc>
              <a:spcBef>
                <a:spcPts val="1999"/>
              </a:spcBef>
              <a:spcAft>
                <a:spcPts val="0"/>
              </a:spcAft>
              <a:buClr>
                <a:srgbClr val="64C5C9"/>
              </a:buClr>
              <a:buSzPts val="1800"/>
              <a:buNone/>
              <a:defRPr/>
            </a:lvl5pPr>
            <a:lvl6pPr marL="2743200" lvl="5" indent="-228600" algn="l">
              <a:spcBef>
                <a:spcPts val="2857"/>
              </a:spcBef>
              <a:spcAft>
                <a:spcPts val="0"/>
              </a:spcAft>
              <a:buClr>
                <a:srgbClr val="FF0000"/>
              </a:buClr>
              <a:buSzPts val="1800"/>
              <a:buNone/>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 name="Google Shape;15;p2"/>
          <p:cNvSpPr txBox="1">
            <a:spLocks noGrp="1"/>
          </p:cNvSpPr>
          <p:nvPr>
            <p:ph type="title"/>
          </p:nvPr>
        </p:nvSpPr>
        <p:spPr>
          <a:xfrm>
            <a:off x="408849" y="1105466"/>
            <a:ext cx="11312755" cy="307777"/>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dk2"/>
              </a:buClr>
              <a:buSzPts val="1400"/>
              <a:buFont typeface="Arial"/>
              <a:buNone/>
              <a:defRPr/>
            </a:lvl1pPr>
            <a:lvl2pPr lvl="1" algn="l">
              <a:spcBef>
                <a:spcPts val="0"/>
              </a:spcBef>
              <a:spcAft>
                <a:spcPts val="0"/>
              </a:spcAft>
              <a:buClr>
                <a:schemeClr val="dk1"/>
              </a:buClr>
              <a:buSzPts val="1400"/>
              <a:buFont typeface="Arial"/>
              <a:buNone/>
              <a:defRPr/>
            </a:lvl2pPr>
            <a:lvl3pPr lvl="2" algn="l">
              <a:spcBef>
                <a:spcPts val="0"/>
              </a:spcBef>
              <a:spcAft>
                <a:spcPts val="0"/>
              </a:spcAft>
              <a:buClr>
                <a:schemeClr val="dk1"/>
              </a:buClr>
              <a:buSzPts val="1400"/>
              <a:buFont typeface="Arial"/>
              <a:buNone/>
              <a:defRPr/>
            </a:lvl3pPr>
            <a:lvl4pPr lvl="3" algn="l">
              <a:spcBef>
                <a:spcPts val="0"/>
              </a:spcBef>
              <a:spcAft>
                <a:spcPts val="0"/>
              </a:spcAft>
              <a:buClr>
                <a:schemeClr val="dk1"/>
              </a:buClr>
              <a:buSzPts val="1400"/>
              <a:buFont typeface="Arial"/>
              <a:buNone/>
              <a:defRPr/>
            </a:lvl4pPr>
            <a:lvl5pPr lvl="4" algn="l">
              <a:spcBef>
                <a:spcPts val="0"/>
              </a:spcBef>
              <a:spcAft>
                <a:spcPts val="0"/>
              </a:spcAft>
              <a:buClr>
                <a:schemeClr val="dk1"/>
              </a:buClr>
              <a:buSzPts val="1400"/>
              <a:buFont typeface="Arial"/>
              <a:buNone/>
              <a:defRPr/>
            </a:lvl5pPr>
            <a:lvl6pPr lvl="5" algn="l">
              <a:spcBef>
                <a:spcPts val="0"/>
              </a:spcBef>
              <a:spcAft>
                <a:spcPts val="0"/>
              </a:spcAft>
              <a:buClr>
                <a:schemeClr val="dk1"/>
              </a:buClr>
              <a:buSzPts val="1400"/>
              <a:buFont typeface="Arial"/>
              <a:buNone/>
              <a:defRPr/>
            </a:lvl6pPr>
            <a:lvl7pPr lvl="6" algn="l">
              <a:spcBef>
                <a:spcPts val="0"/>
              </a:spcBef>
              <a:spcAft>
                <a:spcPts val="0"/>
              </a:spcAft>
              <a:buClr>
                <a:schemeClr val="dk1"/>
              </a:buClr>
              <a:buSzPts val="1400"/>
              <a:buFont typeface="Arial"/>
              <a:buNone/>
              <a:defRPr/>
            </a:lvl7pPr>
            <a:lvl8pPr lvl="7" algn="l">
              <a:spcBef>
                <a:spcPts val="0"/>
              </a:spcBef>
              <a:spcAft>
                <a:spcPts val="0"/>
              </a:spcAft>
              <a:buClr>
                <a:schemeClr val="dk1"/>
              </a:buClr>
              <a:buSzPts val="1400"/>
              <a:buFont typeface="Arial"/>
              <a:buNone/>
              <a:defRPr/>
            </a:lvl8pPr>
            <a:lvl9pPr lvl="8" algn="l">
              <a:spcBef>
                <a:spcPts val="0"/>
              </a:spcBef>
              <a:spcAft>
                <a:spcPts val="0"/>
              </a:spcAft>
              <a:buClr>
                <a:schemeClr val="dk1"/>
              </a:buClr>
              <a:buSzPts val="1400"/>
              <a:buFont typeface="Arial"/>
              <a:buNone/>
              <a:defRPr/>
            </a:lvl9pPr>
          </a:lstStyle>
          <a:p>
            <a:endParaRPr/>
          </a:p>
        </p:txBody>
      </p:sp>
    </p:spTree>
    <p:extLst>
      <p:ext uri="{BB962C8B-B14F-4D97-AF65-F5344CB8AC3E}">
        <p14:creationId xmlns:p14="http://schemas.microsoft.com/office/powerpoint/2010/main" val="39500660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26"/>
        <p:cNvGrpSpPr/>
        <p:nvPr/>
      </p:nvGrpSpPr>
      <p:grpSpPr>
        <a:xfrm>
          <a:off x="0" y="0"/>
          <a:ext cx="0" cy="0"/>
          <a:chOff x="0" y="0"/>
          <a:chExt cx="0" cy="0"/>
        </a:xfrm>
      </p:grpSpPr>
      <p:sp>
        <p:nvSpPr>
          <p:cNvPr id="27" name="Google Shape;27;p6"/>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rmAutofit/>
          </a:bodyPr>
          <a:lstStyle>
            <a:lvl1pPr lvl="0" algn="ctr" rtl="0">
              <a:lnSpc>
                <a:spcPct val="100000"/>
              </a:lnSpc>
              <a:spcBef>
                <a:spcPts val="0"/>
              </a:spcBef>
              <a:spcAft>
                <a:spcPts val="0"/>
              </a:spcAft>
              <a:buSzPts val="6900"/>
              <a:buNone/>
              <a:defRPr sz="6900"/>
            </a:lvl1pPr>
            <a:lvl2pPr lvl="1" algn="ctr" rtl="0">
              <a:lnSpc>
                <a:spcPct val="100000"/>
              </a:lnSpc>
              <a:spcBef>
                <a:spcPts val="0"/>
              </a:spcBef>
              <a:spcAft>
                <a:spcPts val="0"/>
              </a:spcAft>
              <a:buSzPts val="6900"/>
              <a:buNone/>
              <a:defRPr sz="6900"/>
            </a:lvl2pPr>
            <a:lvl3pPr lvl="2" algn="ctr" rtl="0">
              <a:lnSpc>
                <a:spcPct val="100000"/>
              </a:lnSpc>
              <a:spcBef>
                <a:spcPts val="0"/>
              </a:spcBef>
              <a:spcAft>
                <a:spcPts val="0"/>
              </a:spcAft>
              <a:buSzPts val="6900"/>
              <a:buNone/>
              <a:defRPr sz="6900"/>
            </a:lvl3pPr>
            <a:lvl4pPr lvl="3" algn="ctr" rtl="0">
              <a:lnSpc>
                <a:spcPct val="100000"/>
              </a:lnSpc>
              <a:spcBef>
                <a:spcPts val="0"/>
              </a:spcBef>
              <a:spcAft>
                <a:spcPts val="0"/>
              </a:spcAft>
              <a:buSzPts val="6900"/>
              <a:buNone/>
              <a:defRPr sz="6900"/>
            </a:lvl4pPr>
            <a:lvl5pPr lvl="4" algn="ctr" rtl="0">
              <a:lnSpc>
                <a:spcPct val="100000"/>
              </a:lnSpc>
              <a:spcBef>
                <a:spcPts val="0"/>
              </a:spcBef>
              <a:spcAft>
                <a:spcPts val="0"/>
              </a:spcAft>
              <a:buSzPts val="6900"/>
              <a:buNone/>
              <a:defRPr sz="6900"/>
            </a:lvl5pPr>
            <a:lvl6pPr lvl="5" algn="ctr" rtl="0">
              <a:lnSpc>
                <a:spcPct val="100000"/>
              </a:lnSpc>
              <a:spcBef>
                <a:spcPts val="0"/>
              </a:spcBef>
              <a:spcAft>
                <a:spcPts val="0"/>
              </a:spcAft>
              <a:buSzPts val="6900"/>
              <a:buNone/>
              <a:defRPr sz="6900"/>
            </a:lvl6pPr>
            <a:lvl7pPr lvl="6" algn="ctr" rtl="0">
              <a:lnSpc>
                <a:spcPct val="100000"/>
              </a:lnSpc>
              <a:spcBef>
                <a:spcPts val="0"/>
              </a:spcBef>
              <a:spcAft>
                <a:spcPts val="0"/>
              </a:spcAft>
              <a:buSzPts val="6900"/>
              <a:buNone/>
              <a:defRPr sz="6900"/>
            </a:lvl7pPr>
            <a:lvl8pPr lvl="7" algn="ctr" rtl="0">
              <a:lnSpc>
                <a:spcPct val="100000"/>
              </a:lnSpc>
              <a:spcBef>
                <a:spcPts val="0"/>
              </a:spcBef>
              <a:spcAft>
                <a:spcPts val="0"/>
              </a:spcAft>
              <a:buSzPts val="6900"/>
              <a:buNone/>
              <a:defRPr sz="6900"/>
            </a:lvl8pPr>
            <a:lvl9pPr lvl="8" algn="ctr" rtl="0">
              <a:lnSpc>
                <a:spcPct val="100000"/>
              </a:lnSpc>
              <a:spcBef>
                <a:spcPts val="0"/>
              </a:spcBef>
              <a:spcAft>
                <a:spcPts val="0"/>
              </a:spcAft>
              <a:buSzPts val="6900"/>
              <a:buNone/>
              <a:defRPr sz="6900"/>
            </a:lvl9pPr>
          </a:lstStyle>
          <a:p>
            <a:endParaRPr/>
          </a:p>
        </p:txBody>
      </p:sp>
      <p:sp>
        <p:nvSpPr>
          <p:cNvPr id="28" name="Google Shape;28;p6"/>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rm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29" name="Google Shape;29;p6"/>
          <p:cNvSpPr txBox="1">
            <a:spLocks noGrp="1"/>
          </p:cNvSpPr>
          <p:nvPr>
            <p:ph type="sldNum" idx="12"/>
          </p:nvPr>
        </p:nvSpPr>
        <p:spPr>
          <a:xfrm>
            <a:off x="11296611" y="6217623"/>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822746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8"/>
        <p:cNvGrpSpPr/>
        <p:nvPr/>
      </p:nvGrpSpPr>
      <p:grpSpPr>
        <a:xfrm>
          <a:off x="0" y="0"/>
          <a:ext cx="0" cy="0"/>
          <a:chOff x="0" y="0"/>
          <a:chExt cx="0" cy="0"/>
        </a:xfrm>
      </p:grpSpPr>
      <p:sp>
        <p:nvSpPr>
          <p:cNvPr id="49" name="Google Shape;49;p15"/>
          <p:cNvSpPr txBox="1">
            <a:spLocks noGrp="1"/>
          </p:cNvSpPr>
          <p:nvPr>
            <p:ph type="title"/>
          </p:nvPr>
        </p:nvSpPr>
        <p:spPr>
          <a:xfrm>
            <a:off x="918463" y="233871"/>
            <a:ext cx="7489500" cy="4845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SzPts val="6800"/>
              <a:buNone/>
              <a:defRPr sz="3400" b="1" i="0">
                <a:solidFill>
                  <a:srgbClr val="046D98"/>
                </a:solidFill>
                <a:latin typeface="Helvetica Neue"/>
                <a:ea typeface="Helvetica Neue"/>
                <a:cs typeface="Helvetica Neue"/>
                <a:sym typeface="Helvetica Neue"/>
              </a:defRPr>
            </a:lvl1pPr>
            <a:lvl2pPr lvl="1" algn="ctr">
              <a:lnSpc>
                <a:spcPct val="100000"/>
              </a:lnSpc>
              <a:spcBef>
                <a:spcPts val="0"/>
              </a:spcBef>
              <a:spcAft>
                <a:spcPts val="0"/>
              </a:spcAft>
              <a:buSzPts val="6800"/>
              <a:buNone/>
              <a:defRPr/>
            </a:lvl2pPr>
            <a:lvl3pPr lvl="2" algn="ctr">
              <a:lnSpc>
                <a:spcPct val="100000"/>
              </a:lnSpc>
              <a:spcBef>
                <a:spcPts val="0"/>
              </a:spcBef>
              <a:spcAft>
                <a:spcPts val="0"/>
              </a:spcAft>
              <a:buSzPts val="6800"/>
              <a:buNone/>
              <a:defRPr/>
            </a:lvl3pPr>
            <a:lvl4pPr lvl="3" algn="ctr">
              <a:lnSpc>
                <a:spcPct val="100000"/>
              </a:lnSpc>
              <a:spcBef>
                <a:spcPts val="0"/>
              </a:spcBef>
              <a:spcAft>
                <a:spcPts val="0"/>
              </a:spcAft>
              <a:buSzPts val="6800"/>
              <a:buNone/>
              <a:defRPr/>
            </a:lvl4pPr>
            <a:lvl5pPr lvl="4" algn="ctr">
              <a:lnSpc>
                <a:spcPct val="100000"/>
              </a:lnSpc>
              <a:spcBef>
                <a:spcPts val="0"/>
              </a:spcBef>
              <a:spcAft>
                <a:spcPts val="0"/>
              </a:spcAft>
              <a:buSzPts val="6800"/>
              <a:buNone/>
              <a:defRPr/>
            </a:lvl5pPr>
            <a:lvl6pPr lvl="5" algn="ctr">
              <a:lnSpc>
                <a:spcPct val="100000"/>
              </a:lnSpc>
              <a:spcBef>
                <a:spcPts val="0"/>
              </a:spcBef>
              <a:spcAft>
                <a:spcPts val="0"/>
              </a:spcAft>
              <a:buSzPts val="6800"/>
              <a:buNone/>
              <a:defRPr/>
            </a:lvl6pPr>
            <a:lvl7pPr lvl="6" algn="ctr">
              <a:lnSpc>
                <a:spcPct val="100000"/>
              </a:lnSpc>
              <a:spcBef>
                <a:spcPts val="0"/>
              </a:spcBef>
              <a:spcAft>
                <a:spcPts val="0"/>
              </a:spcAft>
              <a:buSzPts val="6800"/>
              <a:buNone/>
              <a:defRPr/>
            </a:lvl7pPr>
            <a:lvl8pPr lvl="7" algn="ctr">
              <a:lnSpc>
                <a:spcPct val="100000"/>
              </a:lnSpc>
              <a:spcBef>
                <a:spcPts val="0"/>
              </a:spcBef>
              <a:spcAft>
                <a:spcPts val="0"/>
              </a:spcAft>
              <a:buSzPts val="6800"/>
              <a:buNone/>
              <a:defRPr/>
            </a:lvl8pPr>
            <a:lvl9pPr lvl="8" algn="ctr">
              <a:lnSpc>
                <a:spcPct val="100000"/>
              </a:lnSpc>
              <a:spcBef>
                <a:spcPts val="0"/>
              </a:spcBef>
              <a:spcAft>
                <a:spcPts val="0"/>
              </a:spcAft>
              <a:buSzPts val="6800"/>
              <a:buNone/>
              <a:defRPr/>
            </a:lvl9pPr>
          </a:lstStyle>
          <a:p>
            <a:endParaRPr/>
          </a:p>
        </p:txBody>
      </p:sp>
      <p:sp>
        <p:nvSpPr>
          <p:cNvPr id="50" name="Google Shape;50;p15"/>
          <p:cNvSpPr txBox="1">
            <a:spLocks noGrp="1"/>
          </p:cNvSpPr>
          <p:nvPr>
            <p:ph type="ftr" idx="11"/>
          </p:nvPr>
        </p:nvSpPr>
        <p:spPr>
          <a:xfrm>
            <a:off x="4145280" y="6377939"/>
            <a:ext cx="3901200" cy="3429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3400"/>
              <a:buFont typeface="Arial"/>
              <a:buNone/>
              <a:defRPr sz="3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3400"/>
              <a:buFont typeface="Arial"/>
              <a:buNone/>
              <a:defRPr sz="3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400"/>
              <a:buFont typeface="Arial"/>
              <a:buNone/>
              <a:defRPr sz="3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400"/>
              <a:buFont typeface="Arial"/>
              <a:buNone/>
              <a:defRPr sz="3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400"/>
              <a:buFont typeface="Arial"/>
              <a:buNone/>
              <a:defRPr sz="3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400"/>
              <a:buFont typeface="Arial"/>
              <a:buNone/>
              <a:defRPr sz="3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400"/>
              <a:buFont typeface="Arial"/>
              <a:buNone/>
              <a:defRPr sz="3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400"/>
              <a:buFont typeface="Arial"/>
              <a:buNone/>
              <a:defRPr sz="3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400"/>
              <a:buFont typeface="Arial"/>
              <a:buNone/>
              <a:defRPr sz="3400" b="0" i="0" u="none" strike="noStrike" cap="none">
                <a:solidFill>
                  <a:srgbClr val="000000"/>
                </a:solidFill>
                <a:latin typeface="Arial"/>
                <a:ea typeface="Arial"/>
                <a:cs typeface="Arial"/>
                <a:sym typeface="Arial"/>
              </a:defRPr>
            </a:lvl9pPr>
          </a:lstStyle>
          <a:p>
            <a:endParaRPr/>
          </a:p>
        </p:txBody>
      </p:sp>
      <p:sp>
        <p:nvSpPr>
          <p:cNvPr id="51" name="Google Shape;51;p15"/>
          <p:cNvSpPr txBox="1">
            <a:spLocks noGrp="1"/>
          </p:cNvSpPr>
          <p:nvPr>
            <p:ph type="dt" idx="10"/>
          </p:nvPr>
        </p:nvSpPr>
        <p:spPr>
          <a:xfrm>
            <a:off x="609600" y="6377939"/>
            <a:ext cx="2803800" cy="3429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3400"/>
              <a:buFont typeface="Arial"/>
              <a:buNone/>
              <a:defRPr sz="3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3400"/>
              <a:buFont typeface="Arial"/>
              <a:buNone/>
              <a:defRPr sz="3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400"/>
              <a:buFont typeface="Arial"/>
              <a:buNone/>
              <a:defRPr sz="3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400"/>
              <a:buFont typeface="Arial"/>
              <a:buNone/>
              <a:defRPr sz="3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400"/>
              <a:buFont typeface="Arial"/>
              <a:buNone/>
              <a:defRPr sz="3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400"/>
              <a:buFont typeface="Arial"/>
              <a:buNone/>
              <a:defRPr sz="3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400"/>
              <a:buFont typeface="Arial"/>
              <a:buNone/>
              <a:defRPr sz="3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400"/>
              <a:buFont typeface="Arial"/>
              <a:buNone/>
              <a:defRPr sz="3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400"/>
              <a:buFont typeface="Arial"/>
              <a:buNone/>
              <a:defRPr sz="3400" b="0" i="0" u="none" strike="noStrike" cap="none">
                <a:solidFill>
                  <a:srgbClr val="000000"/>
                </a:solidFill>
                <a:latin typeface="Arial"/>
                <a:ea typeface="Arial"/>
                <a:cs typeface="Arial"/>
                <a:sym typeface="Arial"/>
              </a:defRPr>
            </a:lvl9pPr>
          </a:lstStyle>
          <a:p>
            <a:endParaRPr/>
          </a:p>
        </p:txBody>
      </p:sp>
      <p:sp>
        <p:nvSpPr>
          <p:cNvPr id="52" name="Google Shape;52;p15"/>
          <p:cNvSpPr txBox="1">
            <a:spLocks noGrp="1"/>
          </p:cNvSpPr>
          <p:nvPr>
            <p:ph type="sldNum" idx="12"/>
          </p:nvPr>
        </p:nvSpPr>
        <p:spPr>
          <a:xfrm>
            <a:off x="10448106" y="6405660"/>
            <a:ext cx="804600" cy="299700"/>
          </a:xfrm>
          <a:prstGeom prst="rect">
            <a:avLst/>
          </a:prstGeom>
          <a:noFill/>
          <a:ln>
            <a:noFill/>
          </a:ln>
        </p:spPr>
        <p:txBody>
          <a:bodyPr spcFirstLastPara="1" wrap="square" lIns="0" tIns="0" rIns="0" bIns="0" anchor="t" anchorCtr="0">
            <a:normAutofit/>
          </a:bodyPr>
          <a:lstStyle>
            <a:lvl1pPr marL="88900" marR="0" lvl="0" indent="0" algn="l" rtl="0">
              <a:lnSpc>
                <a:spcPct val="100000"/>
              </a:lnSpc>
              <a:spcBef>
                <a:spcPts val="0"/>
              </a:spcBef>
              <a:spcAft>
                <a:spcPts val="0"/>
              </a:spcAft>
              <a:buClr>
                <a:srgbClr val="000000"/>
              </a:buClr>
              <a:buSzPts val="1500"/>
              <a:buFont typeface="Helvetica Neue Light"/>
              <a:buNone/>
              <a:defRPr sz="1900" b="0" i="0" u="none" strike="noStrike" cap="none">
                <a:solidFill>
                  <a:srgbClr val="595959"/>
                </a:solidFill>
                <a:latin typeface="Helvetica Neue"/>
                <a:ea typeface="Helvetica Neue"/>
                <a:cs typeface="Helvetica Neue"/>
                <a:sym typeface="Helvetica Neue"/>
              </a:defRPr>
            </a:lvl1pPr>
            <a:lvl2pPr marL="88900" marR="0" lvl="1" indent="0" algn="l" rtl="0">
              <a:lnSpc>
                <a:spcPct val="100000"/>
              </a:lnSpc>
              <a:spcBef>
                <a:spcPts val="0"/>
              </a:spcBef>
              <a:spcAft>
                <a:spcPts val="0"/>
              </a:spcAft>
              <a:buClr>
                <a:srgbClr val="000000"/>
              </a:buClr>
              <a:buSzPts val="1500"/>
              <a:buFont typeface="Helvetica Neue Light"/>
              <a:buNone/>
              <a:defRPr sz="1900" b="0" i="0" u="none" strike="noStrike" cap="none">
                <a:solidFill>
                  <a:srgbClr val="595959"/>
                </a:solidFill>
                <a:latin typeface="Helvetica Neue"/>
                <a:ea typeface="Helvetica Neue"/>
                <a:cs typeface="Helvetica Neue"/>
                <a:sym typeface="Helvetica Neue"/>
              </a:defRPr>
            </a:lvl2pPr>
            <a:lvl3pPr marL="88900" marR="0" lvl="2" indent="0" algn="l" rtl="0">
              <a:lnSpc>
                <a:spcPct val="100000"/>
              </a:lnSpc>
              <a:spcBef>
                <a:spcPts val="0"/>
              </a:spcBef>
              <a:spcAft>
                <a:spcPts val="0"/>
              </a:spcAft>
              <a:buClr>
                <a:srgbClr val="000000"/>
              </a:buClr>
              <a:buSzPts val="1500"/>
              <a:buFont typeface="Helvetica Neue Light"/>
              <a:buNone/>
              <a:defRPr sz="1900" b="0" i="0" u="none" strike="noStrike" cap="none">
                <a:solidFill>
                  <a:srgbClr val="595959"/>
                </a:solidFill>
                <a:latin typeface="Helvetica Neue"/>
                <a:ea typeface="Helvetica Neue"/>
                <a:cs typeface="Helvetica Neue"/>
                <a:sym typeface="Helvetica Neue"/>
              </a:defRPr>
            </a:lvl3pPr>
            <a:lvl4pPr marL="88900" marR="0" lvl="3" indent="0" algn="l" rtl="0">
              <a:lnSpc>
                <a:spcPct val="100000"/>
              </a:lnSpc>
              <a:spcBef>
                <a:spcPts val="0"/>
              </a:spcBef>
              <a:spcAft>
                <a:spcPts val="0"/>
              </a:spcAft>
              <a:buClr>
                <a:srgbClr val="000000"/>
              </a:buClr>
              <a:buSzPts val="1500"/>
              <a:buFont typeface="Helvetica Neue Light"/>
              <a:buNone/>
              <a:defRPr sz="1900" b="0" i="0" u="none" strike="noStrike" cap="none">
                <a:solidFill>
                  <a:srgbClr val="595959"/>
                </a:solidFill>
                <a:latin typeface="Helvetica Neue"/>
                <a:ea typeface="Helvetica Neue"/>
                <a:cs typeface="Helvetica Neue"/>
                <a:sym typeface="Helvetica Neue"/>
              </a:defRPr>
            </a:lvl4pPr>
            <a:lvl5pPr marL="88900" marR="0" lvl="4" indent="0" algn="l" rtl="0">
              <a:lnSpc>
                <a:spcPct val="100000"/>
              </a:lnSpc>
              <a:spcBef>
                <a:spcPts val="0"/>
              </a:spcBef>
              <a:spcAft>
                <a:spcPts val="0"/>
              </a:spcAft>
              <a:buClr>
                <a:srgbClr val="000000"/>
              </a:buClr>
              <a:buSzPts val="1500"/>
              <a:buFont typeface="Helvetica Neue Light"/>
              <a:buNone/>
              <a:defRPr sz="1900" b="0" i="0" u="none" strike="noStrike" cap="none">
                <a:solidFill>
                  <a:srgbClr val="595959"/>
                </a:solidFill>
                <a:latin typeface="Helvetica Neue"/>
                <a:ea typeface="Helvetica Neue"/>
                <a:cs typeface="Helvetica Neue"/>
                <a:sym typeface="Helvetica Neue"/>
              </a:defRPr>
            </a:lvl5pPr>
            <a:lvl6pPr marL="88900" marR="0" lvl="5" indent="0" algn="l" rtl="0">
              <a:lnSpc>
                <a:spcPct val="100000"/>
              </a:lnSpc>
              <a:spcBef>
                <a:spcPts val="0"/>
              </a:spcBef>
              <a:spcAft>
                <a:spcPts val="0"/>
              </a:spcAft>
              <a:buClr>
                <a:srgbClr val="000000"/>
              </a:buClr>
              <a:buSzPts val="1500"/>
              <a:buFont typeface="Helvetica Neue Light"/>
              <a:buNone/>
              <a:defRPr sz="1900" b="0" i="0" u="none" strike="noStrike" cap="none">
                <a:solidFill>
                  <a:srgbClr val="595959"/>
                </a:solidFill>
                <a:latin typeface="Helvetica Neue"/>
                <a:ea typeface="Helvetica Neue"/>
                <a:cs typeface="Helvetica Neue"/>
                <a:sym typeface="Helvetica Neue"/>
              </a:defRPr>
            </a:lvl6pPr>
            <a:lvl7pPr marL="88900" marR="0" lvl="6" indent="0" algn="l" rtl="0">
              <a:lnSpc>
                <a:spcPct val="100000"/>
              </a:lnSpc>
              <a:spcBef>
                <a:spcPts val="0"/>
              </a:spcBef>
              <a:spcAft>
                <a:spcPts val="0"/>
              </a:spcAft>
              <a:buClr>
                <a:srgbClr val="000000"/>
              </a:buClr>
              <a:buSzPts val="1500"/>
              <a:buFont typeface="Helvetica Neue Light"/>
              <a:buNone/>
              <a:defRPr sz="1900" b="0" i="0" u="none" strike="noStrike" cap="none">
                <a:solidFill>
                  <a:srgbClr val="595959"/>
                </a:solidFill>
                <a:latin typeface="Helvetica Neue"/>
                <a:ea typeface="Helvetica Neue"/>
                <a:cs typeface="Helvetica Neue"/>
                <a:sym typeface="Helvetica Neue"/>
              </a:defRPr>
            </a:lvl7pPr>
            <a:lvl8pPr marL="88900" marR="0" lvl="7" indent="0" algn="l" rtl="0">
              <a:lnSpc>
                <a:spcPct val="100000"/>
              </a:lnSpc>
              <a:spcBef>
                <a:spcPts val="0"/>
              </a:spcBef>
              <a:spcAft>
                <a:spcPts val="0"/>
              </a:spcAft>
              <a:buClr>
                <a:srgbClr val="000000"/>
              </a:buClr>
              <a:buSzPts val="1500"/>
              <a:buFont typeface="Helvetica Neue Light"/>
              <a:buNone/>
              <a:defRPr sz="1900" b="0" i="0" u="none" strike="noStrike" cap="none">
                <a:solidFill>
                  <a:srgbClr val="595959"/>
                </a:solidFill>
                <a:latin typeface="Helvetica Neue"/>
                <a:ea typeface="Helvetica Neue"/>
                <a:cs typeface="Helvetica Neue"/>
                <a:sym typeface="Helvetica Neue"/>
              </a:defRPr>
            </a:lvl8pPr>
            <a:lvl9pPr marL="88900" marR="0" lvl="8" indent="0" algn="l" rtl="0">
              <a:lnSpc>
                <a:spcPct val="100000"/>
              </a:lnSpc>
              <a:spcBef>
                <a:spcPts val="0"/>
              </a:spcBef>
              <a:spcAft>
                <a:spcPts val="0"/>
              </a:spcAft>
              <a:buClr>
                <a:srgbClr val="000000"/>
              </a:buClr>
              <a:buSzPts val="1500"/>
              <a:buFont typeface="Helvetica Neue Light"/>
              <a:buNone/>
              <a:defRPr sz="1900" b="0" i="0" u="none" strike="noStrike" cap="none">
                <a:solidFill>
                  <a:srgbClr val="595959"/>
                </a:solidFill>
                <a:latin typeface="Helvetica Neue"/>
                <a:ea typeface="Helvetica Neue"/>
                <a:cs typeface="Helvetica Neue"/>
                <a:sym typeface="Helvetica Neue"/>
              </a:defRPr>
            </a:lvl9pPr>
          </a:lstStyle>
          <a:p>
            <a:pPr marL="88900" lvl="0" indent="0" algn="l" rtl="0">
              <a:spcBef>
                <a:spcPts val="0"/>
              </a:spcBef>
              <a:spcAft>
                <a:spcPts val="0"/>
              </a:spcAft>
              <a:buNone/>
            </a:pPr>
            <a:fld id="{00000000-1234-1234-1234-123412341234}" type="slidenum">
              <a:rPr lang="en-US"/>
              <a:t>‹#›</a:t>
            </a:fld>
            <a:r>
              <a:rPr lang="en-US"/>
              <a:t>/32</a:t>
            </a:r>
            <a:endParaRPr sz="1500">
              <a:solidFill>
                <a:srgbClr val="000000"/>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4653865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6" name="Google Shape;16;p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0"/>
              </a:spcBef>
              <a:spcAft>
                <a:spcPts val="0"/>
              </a:spcAft>
              <a:buSzPts val="1900"/>
              <a:buChar char="■"/>
              <a:defRPr/>
            </a:lvl3pPr>
            <a:lvl4pPr marL="1828800" lvl="3" indent="-349250" algn="l">
              <a:lnSpc>
                <a:spcPct val="115000"/>
              </a:lnSpc>
              <a:spcBef>
                <a:spcPts val="0"/>
              </a:spcBef>
              <a:spcAft>
                <a:spcPts val="0"/>
              </a:spcAft>
              <a:buSzPts val="1900"/>
              <a:buChar char="●"/>
              <a:defRPr/>
            </a:lvl4pPr>
            <a:lvl5pPr marL="2286000" lvl="4" indent="-349250" algn="l">
              <a:lnSpc>
                <a:spcPct val="115000"/>
              </a:lnSpc>
              <a:spcBef>
                <a:spcPts val="0"/>
              </a:spcBef>
              <a:spcAft>
                <a:spcPts val="0"/>
              </a:spcAft>
              <a:buSzPts val="1900"/>
              <a:buChar char="○"/>
              <a:defRPr/>
            </a:lvl5pPr>
            <a:lvl6pPr marL="2743200" lvl="5" indent="-349250" algn="l">
              <a:lnSpc>
                <a:spcPct val="115000"/>
              </a:lnSpc>
              <a:spcBef>
                <a:spcPts val="0"/>
              </a:spcBef>
              <a:spcAft>
                <a:spcPts val="0"/>
              </a:spcAft>
              <a:buSzPts val="1900"/>
              <a:buChar char="■"/>
              <a:defRPr/>
            </a:lvl6pPr>
            <a:lvl7pPr marL="3200400" lvl="6" indent="-349250" algn="l">
              <a:lnSpc>
                <a:spcPct val="115000"/>
              </a:lnSpc>
              <a:spcBef>
                <a:spcPts val="0"/>
              </a:spcBef>
              <a:spcAft>
                <a:spcPts val="0"/>
              </a:spcAft>
              <a:buSzPts val="1900"/>
              <a:buChar char="●"/>
              <a:defRPr/>
            </a:lvl7pPr>
            <a:lvl8pPr marL="3657600" lvl="7" indent="-349250" algn="l">
              <a:lnSpc>
                <a:spcPct val="115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Tree>
    <p:extLst>
      <p:ext uri="{BB962C8B-B14F-4D97-AF65-F5344CB8AC3E}">
        <p14:creationId xmlns:p14="http://schemas.microsoft.com/office/powerpoint/2010/main" val="1224959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resentation Contents">
    <p:bg>
      <p:bgPr>
        <a:solidFill>
          <a:srgbClr val="F8F6F2">
            <a:alpha val="0"/>
          </a:srgbClr>
        </a:solidFill>
        <a:effectLst/>
      </p:bgPr>
    </p:bg>
    <p:spTree>
      <p:nvGrpSpPr>
        <p:cNvPr id="1" name=""/>
        <p:cNvGrpSpPr/>
        <p:nvPr/>
      </p:nvGrpSpPr>
      <p:grpSpPr>
        <a:xfrm>
          <a:off x="0" y="0"/>
          <a:ext cx="0" cy="0"/>
          <a:chOff x="0" y="0"/>
          <a:chExt cx="0" cy="0"/>
        </a:xfrm>
      </p:grpSpPr>
      <p:sp>
        <p:nvSpPr>
          <p:cNvPr id="11" name="Freeform 10"/>
          <p:cNvSpPr/>
          <p:nvPr/>
        </p:nvSpPr>
        <p:spPr>
          <a:xfrm>
            <a:off x="0" y="0"/>
            <a:ext cx="4070878" cy="6859740"/>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233540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925826 w 5997764"/>
              <a:gd name="connsiteY5" fmla="*/ 0 h 6861328"/>
              <a:gd name="connsiteX6" fmla="*/ 0 w 5997764"/>
              <a:gd name="connsiteY6" fmla="*/ 6859588 h 6861328"/>
              <a:gd name="connsiteX0" fmla="*/ 0 w 4071938"/>
              <a:gd name="connsiteY0" fmla="*/ 6859588 h 6861328"/>
              <a:gd name="connsiteX1" fmla="*/ 3649751 w 4071938"/>
              <a:gd name="connsiteY1" fmla="*/ 6861328 h 6861328"/>
              <a:gd name="connsiteX2" fmla="*/ 3961206 w 4071938"/>
              <a:gd name="connsiteY2" fmla="*/ 6547210 h 6861328"/>
              <a:gd name="connsiteX3" fmla="*/ 4067687 w 4071938"/>
              <a:gd name="connsiteY3" fmla="*/ 6344898 h 6861328"/>
              <a:gd name="connsiteX4" fmla="*/ 4070163 w 4071938"/>
              <a:gd name="connsiteY4" fmla="*/ 0 h 6861328"/>
              <a:gd name="connsiteX5" fmla="*/ 0 w 4071938"/>
              <a:gd name="connsiteY5" fmla="*/ 0 h 6861328"/>
              <a:gd name="connsiteX6" fmla="*/ 0 w 4071938"/>
              <a:gd name="connsiteY6" fmla="*/ 6859588 h 68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1938" h="6861328">
                <a:moveTo>
                  <a:pt x="0" y="6859588"/>
                </a:moveTo>
                <a:lnTo>
                  <a:pt x="3649751" y="6861328"/>
                </a:lnTo>
                <a:lnTo>
                  <a:pt x="3961206" y="6547210"/>
                </a:lnTo>
                <a:cubicBezTo>
                  <a:pt x="4028146" y="6480608"/>
                  <a:pt x="4067626" y="6394128"/>
                  <a:pt x="4067687" y="6344898"/>
                </a:cubicBezTo>
                <a:cubicBezTo>
                  <a:pt x="4065912" y="6046753"/>
                  <a:pt x="4071938" y="298145"/>
                  <a:pt x="4070163" y="0"/>
                </a:cubicBezTo>
                <a:lnTo>
                  <a:pt x="0" y="0"/>
                </a:lnTo>
                <a:lnTo>
                  <a:pt x="0" y="6859588"/>
                </a:ln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12" name="Text Placeholder 11"/>
          <p:cNvSpPr>
            <a:spLocks noGrp="1"/>
          </p:cNvSpPr>
          <p:nvPr>
            <p:ph type="body" sz="quarter" idx="10"/>
          </p:nvPr>
        </p:nvSpPr>
        <p:spPr>
          <a:xfrm>
            <a:off x="4432733" y="2493113"/>
            <a:ext cx="7330754" cy="3464983"/>
          </a:xfrm>
        </p:spPr>
        <p:txBody>
          <a:bodyPr numCol="2" spcCol="144000"/>
          <a:lstStyle>
            <a:lvl1pPr marL="406278" indent="-406278">
              <a:spcBef>
                <a:spcPts val="2099"/>
              </a:spcBef>
              <a:spcAft>
                <a:spcPts val="0"/>
              </a:spcAft>
              <a:buFont typeface="+mj-lt"/>
              <a:buAutoNum type="arabicPeriod"/>
              <a:defRPr sz="1799">
                <a:solidFill>
                  <a:schemeClr val="tx2"/>
                </a:solidFill>
              </a:defRPr>
            </a:lvl1pPr>
            <a:lvl2pPr marL="579264" indent="-179334">
              <a:spcBef>
                <a:spcPts val="400"/>
              </a:spcBef>
              <a:defRPr>
                <a:solidFill>
                  <a:schemeClr val="tx2"/>
                </a:solidFill>
              </a:defRPr>
            </a:lvl2pPr>
          </a:lstStyle>
          <a:p>
            <a:pPr lvl="0"/>
            <a:r>
              <a:rPr lang="en-US"/>
              <a:t>Click to edit Master text styles</a:t>
            </a:r>
          </a:p>
          <a:p>
            <a:pPr lvl="1"/>
            <a:r>
              <a:rPr lang="en-US"/>
              <a:t>Second level</a:t>
            </a:r>
          </a:p>
        </p:txBody>
      </p:sp>
      <p:sp>
        <p:nvSpPr>
          <p:cNvPr id="14" name="TextBox 13"/>
          <p:cNvSpPr txBox="1"/>
          <p:nvPr/>
        </p:nvSpPr>
        <p:spPr>
          <a:xfrm>
            <a:off x="439326" y="2144428"/>
            <a:ext cx="1943710" cy="720030"/>
          </a:xfrm>
          <a:prstGeom prst="rect">
            <a:avLst/>
          </a:prstGeom>
          <a:noFill/>
        </p:spPr>
        <p:txBody>
          <a:bodyPr wrap="square" lIns="0" tIns="0" rIns="0" bIns="0" rtlCol="0">
            <a:spAutoFit/>
          </a:bodyPr>
          <a:lstStyle/>
          <a:p>
            <a:pPr>
              <a:lnSpc>
                <a:spcPct val="90000"/>
              </a:lnSpc>
            </a:pPr>
            <a:r>
              <a:rPr lang="en-US" sz="2599">
                <a:solidFill>
                  <a:schemeClr val="tx2"/>
                </a:solidFill>
                <a:latin typeface="+mn-lt"/>
              </a:rPr>
              <a:t>Presentation </a:t>
            </a:r>
          </a:p>
          <a:p>
            <a:pPr>
              <a:lnSpc>
                <a:spcPct val="90000"/>
              </a:lnSpc>
            </a:pPr>
            <a:r>
              <a:rPr lang="en-US" sz="2599" b="1">
                <a:solidFill>
                  <a:schemeClr val="tx2"/>
                </a:solidFill>
                <a:latin typeface="+mn-lt"/>
              </a:rPr>
              <a:t>Contents</a:t>
            </a:r>
            <a:endParaRPr lang="en-GB" sz="2599" b="1">
              <a:solidFill>
                <a:schemeClr val="tx2"/>
              </a:solidFill>
              <a:latin typeface="+mn-lt"/>
            </a:endParaRPr>
          </a:p>
        </p:txBody>
      </p:sp>
      <p:sp>
        <p:nvSpPr>
          <p:cNvPr id="3" name="Text Placeholder 3">
            <a:extLst>
              <a:ext uri="{FF2B5EF4-FFF2-40B4-BE49-F238E27FC236}">
                <a16:creationId xmlns:a16="http://schemas.microsoft.com/office/drawing/2014/main" id="{07D21CF0-F63A-C66A-F3EC-27343715C8F3}"/>
              </a:ext>
            </a:extLst>
          </p:cNvPr>
          <p:cNvSpPr>
            <a:spLocks noGrp="1"/>
          </p:cNvSpPr>
          <p:nvPr>
            <p:ph type="body" sz="quarter" idx="11"/>
          </p:nvPr>
        </p:nvSpPr>
        <p:spPr>
          <a:xfrm>
            <a:off x="436450" y="6380645"/>
            <a:ext cx="4291754" cy="175713"/>
          </a:xfrm>
        </p:spPr>
        <p:txBody>
          <a:bodyPr/>
          <a:lstStyle>
            <a:lvl1pPr>
              <a:defRPr sz="1000"/>
            </a:lvl1pPr>
          </a:lstStyle>
          <a:p>
            <a:pPr lvl="0"/>
            <a:r>
              <a:rPr lang="en-US"/>
              <a:t>Click to edit Master text styles</a:t>
            </a:r>
          </a:p>
        </p:txBody>
      </p:sp>
      <p:sp>
        <p:nvSpPr>
          <p:cNvPr id="5" name="Slide Number Placeholder 109">
            <a:extLst>
              <a:ext uri="{FF2B5EF4-FFF2-40B4-BE49-F238E27FC236}">
                <a16:creationId xmlns:a16="http://schemas.microsoft.com/office/drawing/2014/main" id="{162F2703-C290-8CD5-AEF8-49FD6D2BFFA8}"/>
              </a:ext>
            </a:extLst>
          </p:cNvPr>
          <p:cNvSpPr txBox="1">
            <a:spLocks/>
          </p:cNvSpPr>
          <p:nvPr/>
        </p:nvSpPr>
        <p:spPr>
          <a:xfrm>
            <a:off x="11423204" y="6452637"/>
            <a:ext cx="260356" cy="123082"/>
          </a:xfrm>
          <a:prstGeom prst="rect">
            <a:avLst/>
          </a:prstGeom>
        </p:spPr>
        <p:txBody>
          <a:bodyPr vert="horz" wrap="square" lIns="0" tIns="0" rIns="0" bIns="0" rtlCol="0" anchor="t" anchorCtr="0">
            <a:spAutoFit/>
          </a:bodyPr>
          <a:lstStyle>
            <a:lvl1pPr algn="r">
              <a:defRPr sz="1400">
                <a:solidFill>
                  <a:srgbClr val="FF0000"/>
                </a:solidFill>
                <a:latin typeface="+mn-lt"/>
              </a:defRPr>
            </a:lvl1pPr>
          </a:lstStyle>
          <a:p>
            <a:pPr marL="0" marR="0" lvl="0" indent="0" algn="r" defTabSz="914126" rtl="0" eaLnBrk="1" fontAlgn="base" latinLnBrk="0" hangingPunct="1">
              <a:lnSpc>
                <a:spcPct val="100000"/>
              </a:lnSpc>
              <a:spcBef>
                <a:spcPct val="0"/>
              </a:spcBef>
              <a:spcAft>
                <a:spcPct val="0"/>
              </a:spcAft>
              <a:buClrTx/>
              <a:buSzTx/>
              <a:buFontTx/>
              <a:buNone/>
              <a:tabLst/>
              <a:defRPr/>
            </a:pPr>
            <a:fld id="{FB8A8675-40C0-40D2-8FCE-EA4A25F48F18}" type="slidenum">
              <a:rPr kumimoji="0" lang="en-GB" sz="800" b="0" i="0" u="none" strike="noStrike" kern="1200" cap="none" spc="0" normalizeH="0" baseline="0" noProof="0" smtClean="0">
                <a:ln>
                  <a:noFill/>
                </a:ln>
                <a:solidFill>
                  <a:schemeClr val="tx2"/>
                </a:solidFill>
                <a:effectLst/>
                <a:uLnTx/>
                <a:uFillTx/>
                <a:latin typeface="+mn-lt"/>
                <a:ea typeface="+mn-ea"/>
                <a:cs typeface="+mn-cs"/>
              </a:rPr>
              <a:pPr marL="0" marR="0" lvl="0" indent="0" algn="r" defTabSz="914126" rtl="0" eaLnBrk="1" fontAlgn="base" latinLnBrk="0" hangingPunct="1">
                <a:lnSpc>
                  <a:spcPct val="100000"/>
                </a:lnSpc>
                <a:spcBef>
                  <a:spcPct val="0"/>
                </a:spcBef>
                <a:spcAft>
                  <a:spcPct val="0"/>
                </a:spcAft>
                <a:buClrTx/>
                <a:buSzTx/>
                <a:buFontTx/>
                <a:buNone/>
                <a:tabLst/>
                <a:defRPr/>
              </a:pPr>
              <a:t>‹#›</a:t>
            </a:fld>
            <a:endParaRPr kumimoji="0" lang="en-GB" sz="800" b="0" i="0" u="none" strike="noStrike" kern="1200" cap="none" spc="0" normalizeH="0" baseline="0" noProof="0">
              <a:ln>
                <a:noFill/>
              </a:ln>
              <a:solidFill>
                <a:schemeClr val="tx2"/>
              </a:solidFill>
              <a:effectLst/>
              <a:uLnTx/>
              <a:uFillTx/>
              <a:latin typeface="+mn-lt"/>
              <a:ea typeface="+mn-ea"/>
              <a:cs typeface="+mn-cs"/>
            </a:endParaRPr>
          </a:p>
        </p:txBody>
      </p:sp>
      <p:pic>
        <p:nvPicPr>
          <p:cNvPr id="4" name="Picture 3" descr="BlackLogo.png">
            <a:extLst>
              <a:ext uri="{FF2B5EF4-FFF2-40B4-BE49-F238E27FC236}">
                <a16:creationId xmlns:a16="http://schemas.microsoft.com/office/drawing/2014/main" id="{60C7FFFC-EAC3-F576-6E9A-0581241078F0}"/>
              </a:ext>
            </a:extLst>
          </p:cNvPr>
          <p:cNvPicPr>
            <a:picLocks noChangeAspect="1"/>
          </p:cNvPicPr>
          <p:nvPr/>
        </p:nvPicPr>
        <p:blipFill>
          <a:blip r:embed="rId2" cstate="print"/>
          <a:stretch>
            <a:fillRect/>
          </a:stretch>
        </p:blipFill>
        <p:spPr>
          <a:xfrm>
            <a:off x="336860" y="261381"/>
            <a:ext cx="1326436" cy="333971"/>
          </a:xfrm>
          <a:prstGeom prst="rect">
            <a:avLst/>
          </a:prstGeom>
        </p:spPr>
      </p:pic>
    </p:spTree>
    <p:extLst>
      <p:ext uri="{BB962C8B-B14F-4D97-AF65-F5344CB8AC3E}">
        <p14:creationId xmlns:p14="http://schemas.microsoft.com/office/powerpoint/2010/main" val="2323446617"/>
      </p:ext>
    </p:extLst>
  </p:cSld>
  <p:clrMapOvr>
    <a:masterClrMapping/>
  </p:clrMapOvr>
  <p:hf hdr="0"/>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872782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Divider with only text">
    <p:bg>
      <p:bgPr>
        <a:solidFill>
          <a:schemeClr val="accent2"/>
        </a:solid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C17A7ACC-E4FD-979E-11CA-11CFECF3CBF1}"/>
              </a:ext>
            </a:extLst>
          </p:cNvPr>
          <p:cNvSpPr/>
          <p:nvPr/>
        </p:nvSpPr>
        <p:spPr>
          <a:xfrm>
            <a:off x="2" y="0"/>
            <a:ext cx="11614602" cy="6858000"/>
          </a:xfrm>
          <a:custGeom>
            <a:avLst/>
            <a:gdLst>
              <a:gd name="connsiteX0" fmla="*/ 0 w 11617627"/>
              <a:gd name="connsiteY0" fmla="*/ 0 h 6859588"/>
              <a:gd name="connsiteX1" fmla="*/ 11617390 w 11617627"/>
              <a:gd name="connsiteY1" fmla="*/ 0 h 6859588"/>
              <a:gd name="connsiteX2" fmla="*/ 11617436 w 11617627"/>
              <a:gd name="connsiteY2" fmla="*/ 17155 h 6859588"/>
              <a:gd name="connsiteX3" fmla="*/ 11614749 w 11617627"/>
              <a:gd name="connsiteY3" fmla="*/ 6341288 h 6859588"/>
              <a:gd name="connsiteX4" fmla="*/ 11505529 w 11617627"/>
              <a:gd name="connsiteY4" fmla="*/ 6544332 h 6859588"/>
              <a:gd name="connsiteX5" fmla="*/ 11186064 w 11617627"/>
              <a:gd name="connsiteY5" fmla="*/ 6859588 h 6859588"/>
              <a:gd name="connsiteX6" fmla="*/ 11185804 w 11617627"/>
              <a:gd name="connsiteY6" fmla="*/ 6859588 h 6859588"/>
              <a:gd name="connsiteX7" fmla="*/ 0 w 11617627"/>
              <a:gd name="connsiteY7" fmla="*/ 6859588 h 685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7627" h="6859588">
                <a:moveTo>
                  <a:pt x="0" y="0"/>
                </a:moveTo>
                <a:lnTo>
                  <a:pt x="11617390" y="0"/>
                </a:lnTo>
                <a:lnTo>
                  <a:pt x="11617436" y="17155"/>
                </a:lnTo>
                <a:cubicBezTo>
                  <a:pt x="11618731" y="627883"/>
                  <a:pt x="11612985" y="6051414"/>
                  <a:pt x="11614749" y="6341288"/>
                </a:cubicBezTo>
                <a:cubicBezTo>
                  <a:pt x="11614686" y="6390696"/>
                  <a:pt x="11574191" y="6477489"/>
                  <a:pt x="11505529" y="6544332"/>
                </a:cubicBezTo>
                <a:lnTo>
                  <a:pt x="11186064" y="6859588"/>
                </a:lnTo>
                <a:lnTo>
                  <a:pt x="11185804" y="6859588"/>
                </a:lnTo>
                <a:lnTo>
                  <a:pt x="0" y="6859588"/>
                </a:ln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6" name="Title 12">
            <a:extLst>
              <a:ext uri="{FF2B5EF4-FFF2-40B4-BE49-F238E27FC236}">
                <a16:creationId xmlns:a16="http://schemas.microsoft.com/office/drawing/2014/main" id="{439CD316-0FF6-7187-BF0B-45DE80973CB2}"/>
              </a:ext>
            </a:extLst>
          </p:cNvPr>
          <p:cNvSpPr>
            <a:spLocks noGrp="1"/>
          </p:cNvSpPr>
          <p:nvPr>
            <p:ph type="title"/>
          </p:nvPr>
        </p:nvSpPr>
        <p:spPr>
          <a:xfrm>
            <a:off x="434094" y="2130855"/>
            <a:ext cx="5598423" cy="400017"/>
          </a:xfrm>
        </p:spPr>
        <p:txBody>
          <a:bodyPr wrap="square" anchor="b">
            <a:spAutoFit/>
          </a:bodyPr>
          <a:lstStyle>
            <a:lvl1pPr algn="l">
              <a:lnSpc>
                <a:spcPct val="100000"/>
              </a:lnSpc>
              <a:defRPr sz="2599" b="1">
                <a:solidFill>
                  <a:schemeClr val="tx2"/>
                </a:solidFill>
                <a:latin typeface="+mj-lt"/>
              </a:defRPr>
            </a:lvl1pPr>
          </a:lstStyle>
          <a:p>
            <a:r>
              <a:rPr lang="en-US"/>
              <a:t>Click to edit Master title style</a:t>
            </a:r>
            <a:endParaRPr lang="en-GB"/>
          </a:p>
        </p:txBody>
      </p:sp>
      <p:sp>
        <p:nvSpPr>
          <p:cNvPr id="7" name="Text Placeholder 2">
            <a:extLst>
              <a:ext uri="{FF2B5EF4-FFF2-40B4-BE49-F238E27FC236}">
                <a16:creationId xmlns:a16="http://schemas.microsoft.com/office/drawing/2014/main" id="{1FDEDAC1-98C8-9EB2-213C-E421CB6C6A83}"/>
              </a:ext>
            </a:extLst>
          </p:cNvPr>
          <p:cNvSpPr>
            <a:spLocks noGrp="1"/>
          </p:cNvSpPr>
          <p:nvPr>
            <p:ph type="body" sz="quarter" idx="10"/>
          </p:nvPr>
        </p:nvSpPr>
        <p:spPr>
          <a:xfrm>
            <a:off x="434094" y="2637096"/>
            <a:ext cx="5598423" cy="420916"/>
          </a:xfrm>
        </p:spPr>
        <p:txBody>
          <a:bodyPr wrap="square">
            <a:spAutoFit/>
          </a:bodyPr>
          <a:lstStyle>
            <a:lvl1pPr marL="0" marR="0" indent="0" algn="l" defTabSz="1088449" rtl="0" eaLnBrk="1" fontAlgn="base" latinLnBrk="0" hangingPunct="1">
              <a:lnSpc>
                <a:spcPct val="113000"/>
              </a:lnSpc>
              <a:spcBef>
                <a:spcPts val="0"/>
              </a:spcBef>
              <a:spcAft>
                <a:spcPts val="0"/>
              </a:spcAft>
              <a:buClrTx/>
              <a:buSzTx/>
              <a:buFontTx/>
              <a:buNone/>
              <a:tabLst/>
              <a:defRPr sz="2599" b="0" baseline="0">
                <a:solidFill>
                  <a:schemeClr val="tx2"/>
                </a:solidFill>
              </a:defRPr>
            </a:lvl1pPr>
          </a:lstStyle>
          <a:p>
            <a:pPr lvl="0"/>
            <a:r>
              <a:rPr lang="en-US"/>
              <a:t>Click to edit Master text styles</a:t>
            </a:r>
          </a:p>
        </p:txBody>
      </p:sp>
      <p:sp>
        <p:nvSpPr>
          <p:cNvPr id="8" name="Freeform 7">
            <a:extLst>
              <a:ext uri="{FF2B5EF4-FFF2-40B4-BE49-F238E27FC236}">
                <a16:creationId xmlns:a16="http://schemas.microsoft.com/office/drawing/2014/main" id="{469AA4C6-859A-08A7-A3C4-7F743F568559}"/>
              </a:ext>
            </a:extLst>
          </p:cNvPr>
          <p:cNvSpPr/>
          <p:nvPr/>
        </p:nvSpPr>
        <p:spPr>
          <a:xfrm>
            <a:off x="9119549" y="3572982"/>
            <a:ext cx="1884048" cy="2691961"/>
          </a:xfrm>
          <a:custGeom>
            <a:avLst/>
            <a:gdLst>
              <a:gd name="connsiteX0" fmla="*/ 0 w 3498574"/>
              <a:gd name="connsiteY0" fmla="*/ 533873 h 5009322"/>
              <a:gd name="connsiteX1" fmla="*/ 1965108 w 3498574"/>
              <a:gd name="connsiteY1" fmla="*/ 2498981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53550 w 3498574"/>
              <a:gd name="connsiteY1" fmla="*/ 2482688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41992 w 3498574"/>
              <a:gd name="connsiteY1" fmla="*/ 2497200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465050 w 3509263"/>
              <a:gd name="connsiteY9" fmla="*/ 102231 h 5009322"/>
              <a:gd name="connsiteX10" fmla="*/ 0 w 3509263"/>
              <a:gd name="connsiteY10" fmla="*/ 538314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397553 w 3509263"/>
              <a:gd name="connsiteY9" fmla="*/ 157556 h 5009322"/>
              <a:gd name="connsiteX10" fmla="*/ 0 w 3509263"/>
              <a:gd name="connsiteY10" fmla="*/ 538314 h 5009322"/>
              <a:gd name="connsiteX0" fmla="*/ 0 w 3509263"/>
              <a:gd name="connsiteY0" fmla="*/ 865832 h 5336840"/>
              <a:gd name="connsiteX1" fmla="*/ 1952681 w 3509263"/>
              <a:gd name="connsiteY1" fmla="*/ 2824718 h 5336840"/>
              <a:gd name="connsiteX2" fmla="*/ 10689 w 3509263"/>
              <a:gd name="connsiteY2" fmla="*/ 4791607 h 5336840"/>
              <a:gd name="connsiteX3" fmla="*/ 430973 w 3509263"/>
              <a:gd name="connsiteY3" fmla="*/ 5234609 h 5336840"/>
              <a:gd name="connsiteX4" fmla="*/ 771743 w 3509263"/>
              <a:gd name="connsiteY4" fmla="*/ 5336840 h 5336840"/>
              <a:gd name="connsiteX5" fmla="*/ 1135231 w 3509263"/>
              <a:gd name="connsiteY5" fmla="*/ 5211891 h 5336840"/>
              <a:gd name="connsiteX6" fmla="*/ 3509263 w 3509263"/>
              <a:gd name="connsiteY6" fmla="*/ 2837858 h 5336840"/>
              <a:gd name="connsiteX7" fmla="*/ 1078436 w 3509263"/>
              <a:gd name="connsiteY7" fmla="*/ 418390 h 5336840"/>
              <a:gd name="connsiteX8" fmla="*/ 737666 w 3509263"/>
              <a:gd name="connsiteY8" fmla="*/ 327518 h 5336840"/>
              <a:gd name="connsiteX9" fmla="*/ 397553 w 3509263"/>
              <a:gd name="connsiteY9" fmla="*/ 485074 h 5336840"/>
              <a:gd name="connsiteX10" fmla="*/ 0 w 3509263"/>
              <a:gd name="connsiteY10" fmla="*/ 865832 h 5336840"/>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2840 h 5013848"/>
              <a:gd name="connsiteX1" fmla="*/ 1952681 w 3509263"/>
              <a:gd name="connsiteY1" fmla="*/ 2501726 h 5013848"/>
              <a:gd name="connsiteX2" fmla="*/ 10689 w 3509263"/>
              <a:gd name="connsiteY2" fmla="*/ 4468615 h 5013848"/>
              <a:gd name="connsiteX3" fmla="*/ 430973 w 3509263"/>
              <a:gd name="connsiteY3" fmla="*/ 4911617 h 5013848"/>
              <a:gd name="connsiteX4" fmla="*/ 771743 w 3509263"/>
              <a:gd name="connsiteY4" fmla="*/ 5013848 h 5013848"/>
              <a:gd name="connsiteX5" fmla="*/ 1135231 w 3509263"/>
              <a:gd name="connsiteY5" fmla="*/ 4888899 h 5013848"/>
              <a:gd name="connsiteX6" fmla="*/ 3509263 w 3509263"/>
              <a:gd name="connsiteY6" fmla="*/ 2514866 h 5013848"/>
              <a:gd name="connsiteX7" fmla="*/ 1117296 w 3509263"/>
              <a:gd name="connsiteY7" fmla="*/ 134923 h 5013848"/>
              <a:gd name="connsiteX8" fmla="*/ 737666 w 3509263"/>
              <a:gd name="connsiteY8" fmla="*/ 4526 h 5013848"/>
              <a:gd name="connsiteX9" fmla="*/ 397553 w 3509263"/>
              <a:gd name="connsiteY9" fmla="*/ 162082 h 5013848"/>
              <a:gd name="connsiteX10" fmla="*/ 0 w 3509263"/>
              <a:gd name="connsiteY10" fmla="*/ 542840 h 5013848"/>
              <a:gd name="connsiteX0" fmla="*/ 0 w 3509263"/>
              <a:gd name="connsiteY0" fmla="*/ 526104 h 4997112"/>
              <a:gd name="connsiteX1" fmla="*/ 1952681 w 3509263"/>
              <a:gd name="connsiteY1" fmla="*/ 2484990 h 4997112"/>
              <a:gd name="connsiteX2" fmla="*/ 10689 w 3509263"/>
              <a:gd name="connsiteY2" fmla="*/ 4451879 h 4997112"/>
              <a:gd name="connsiteX3" fmla="*/ 430973 w 3509263"/>
              <a:gd name="connsiteY3" fmla="*/ 4894881 h 4997112"/>
              <a:gd name="connsiteX4" fmla="*/ 771743 w 3509263"/>
              <a:gd name="connsiteY4" fmla="*/ 4997112 h 4997112"/>
              <a:gd name="connsiteX5" fmla="*/ 1135231 w 3509263"/>
              <a:gd name="connsiteY5" fmla="*/ 4872163 h 4997112"/>
              <a:gd name="connsiteX6" fmla="*/ 3509263 w 3509263"/>
              <a:gd name="connsiteY6" fmla="*/ 2498130 h 4997112"/>
              <a:gd name="connsiteX7" fmla="*/ 1117296 w 3509263"/>
              <a:gd name="connsiteY7" fmla="*/ 118187 h 4997112"/>
              <a:gd name="connsiteX8" fmla="*/ 753426 w 3509263"/>
              <a:gd name="connsiteY8" fmla="*/ 4526 h 4997112"/>
              <a:gd name="connsiteX9" fmla="*/ 397553 w 3509263"/>
              <a:gd name="connsiteY9" fmla="*/ 145346 h 4997112"/>
              <a:gd name="connsiteX10" fmla="*/ 0 w 3509263"/>
              <a:gd name="connsiteY10" fmla="*/ 526104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64742 w 3500203"/>
              <a:gd name="connsiteY1" fmla="*/ 25023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5110 w 3505313"/>
              <a:gd name="connsiteY0" fmla="*/ 531610 h 4997112"/>
              <a:gd name="connsiteX1" fmla="*/ 1969852 w 3505313"/>
              <a:gd name="connsiteY1" fmla="*/ 2502390 h 4997112"/>
              <a:gd name="connsiteX2" fmla="*/ 0 w 3505313"/>
              <a:gd name="connsiteY2" fmla="*/ 4481321 h 4997112"/>
              <a:gd name="connsiteX3" fmla="*/ 427023 w 3505313"/>
              <a:gd name="connsiteY3" fmla="*/ 4894881 h 4997112"/>
              <a:gd name="connsiteX4" fmla="*/ 767793 w 3505313"/>
              <a:gd name="connsiteY4" fmla="*/ 4997112 h 4997112"/>
              <a:gd name="connsiteX5" fmla="*/ 1131281 w 3505313"/>
              <a:gd name="connsiteY5" fmla="*/ 4872163 h 4997112"/>
              <a:gd name="connsiteX6" fmla="*/ 3505313 w 3505313"/>
              <a:gd name="connsiteY6" fmla="*/ 2498130 h 4997112"/>
              <a:gd name="connsiteX7" fmla="*/ 1113346 w 3505313"/>
              <a:gd name="connsiteY7" fmla="*/ 118187 h 4997112"/>
              <a:gd name="connsiteX8" fmla="*/ 749476 w 3505313"/>
              <a:gd name="connsiteY8" fmla="*/ 4526 h 4997112"/>
              <a:gd name="connsiteX9" fmla="*/ 393603 w 3505313"/>
              <a:gd name="connsiteY9" fmla="*/ 145346 h 4997112"/>
              <a:gd name="connsiteX10" fmla="*/ 5110 w 3505313"/>
              <a:gd name="connsiteY10" fmla="*/ 531610 h 4997112"/>
              <a:gd name="connsiteX0" fmla="*/ 5110 w 3505313"/>
              <a:gd name="connsiteY0" fmla="*/ 531610 h 5288660"/>
              <a:gd name="connsiteX1" fmla="*/ 1969852 w 3505313"/>
              <a:gd name="connsiteY1" fmla="*/ 2502390 h 5288660"/>
              <a:gd name="connsiteX2" fmla="*/ 0 w 3505313"/>
              <a:gd name="connsiteY2" fmla="*/ 4481321 h 5288660"/>
              <a:gd name="connsiteX3" fmla="*/ 427023 w 3505313"/>
              <a:gd name="connsiteY3" fmla="*/ 4894881 h 5288660"/>
              <a:gd name="connsiteX4" fmla="*/ 767793 w 3505313"/>
              <a:gd name="connsiteY4" fmla="*/ 4997112 h 5288660"/>
              <a:gd name="connsiteX5" fmla="*/ 1131281 w 3505313"/>
              <a:gd name="connsiteY5" fmla="*/ 4872163 h 5288660"/>
              <a:gd name="connsiteX6" fmla="*/ 3505313 w 3505313"/>
              <a:gd name="connsiteY6" fmla="*/ 2498130 h 5288660"/>
              <a:gd name="connsiteX7" fmla="*/ 1113346 w 3505313"/>
              <a:gd name="connsiteY7" fmla="*/ 118187 h 5288660"/>
              <a:gd name="connsiteX8" fmla="*/ 749476 w 3505313"/>
              <a:gd name="connsiteY8" fmla="*/ 4526 h 5288660"/>
              <a:gd name="connsiteX9" fmla="*/ 393603 w 3505313"/>
              <a:gd name="connsiteY9" fmla="*/ 145346 h 5288660"/>
              <a:gd name="connsiteX10" fmla="*/ 5110 w 3505313"/>
              <a:gd name="connsiteY10" fmla="*/ 531610 h 5288660"/>
              <a:gd name="connsiteX0" fmla="*/ 5110 w 3505313"/>
              <a:gd name="connsiteY0" fmla="*/ 531610 h 5000898"/>
              <a:gd name="connsiteX1" fmla="*/ 1969852 w 3505313"/>
              <a:gd name="connsiteY1" fmla="*/ 2502390 h 5000898"/>
              <a:gd name="connsiteX2" fmla="*/ 0 w 3505313"/>
              <a:gd name="connsiteY2" fmla="*/ 4481321 h 5000898"/>
              <a:gd name="connsiteX3" fmla="*/ 427023 w 3505313"/>
              <a:gd name="connsiteY3" fmla="*/ 4894881 h 5000898"/>
              <a:gd name="connsiteX4" fmla="*/ 767793 w 3505313"/>
              <a:gd name="connsiteY4" fmla="*/ 4997112 h 5000898"/>
              <a:gd name="connsiteX5" fmla="*/ 1131281 w 3505313"/>
              <a:gd name="connsiteY5" fmla="*/ 4872163 h 5000898"/>
              <a:gd name="connsiteX6" fmla="*/ 3505313 w 3505313"/>
              <a:gd name="connsiteY6" fmla="*/ 2498130 h 5000898"/>
              <a:gd name="connsiteX7" fmla="*/ 1113346 w 3505313"/>
              <a:gd name="connsiteY7" fmla="*/ 118187 h 5000898"/>
              <a:gd name="connsiteX8" fmla="*/ 749476 w 3505313"/>
              <a:gd name="connsiteY8" fmla="*/ 4526 h 5000898"/>
              <a:gd name="connsiteX9" fmla="*/ 393603 w 3505313"/>
              <a:gd name="connsiteY9" fmla="*/ 145346 h 5000898"/>
              <a:gd name="connsiteX10" fmla="*/ 5110 w 3505313"/>
              <a:gd name="connsiteY10" fmla="*/ 531610 h 5000898"/>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29652 h 5005303"/>
              <a:gd name="connsiteX1" fmla="*/ 1969852 w 3505313"/>
              <a:gd name="connsiteY1" fmla="*/ 2500432 h 5005303"/>
              <a:gd name="connsiteX2" fmla="*/ 0 w 3505313"/>
              <a:gd name="connsiteY2" fmla="*/ 4479363 h 5005303"/>
              <a:gd name="connsiteX3" fmla="*/ 427023 w 3505313"/>
              <a:gd name="connsiteY3" fmla="*/ 4892923 h 5005303"/>
              <a:gd name="connsiteX4" fmla="*/ 787503 w 3505313"/>
              <a:gd name="connsiteY4" fmla="*/ 5001517 h 5005303"/>
              <a:gd name="connsiteX5" fmla="*/ 1131281 w 3505313"/>
              <a:gd name="connsiteY5" fmla="*/ 4870205 h 5005303"/>
              <a:gd name="connsiteX6" fmla="*/ 3505313 w 3505313"/>
              <a:gd name="connsiteY6" fmla="*/ 2496172 h 5005303"/>
              <a:gd name="connsiteX7" fmla="*/ 1160106 w 3505313"/>
              <a:gd name="connsiteY7" fmla="*/ 158794 h 5005303"/>
              <a:gd name="connsiteX8" fmla="*/ 749476 w 3505313"/>
              <a:gd name="connsiteY8" fmla="*/ 2568 h 5005303"/>
              <a:gd name="connsiteX9" fmla="*/ 393603 w 3505313"/>
              <a:gd name="connsiteY9" fmla="*/ 143388 h 5005303"/>
              <a:gd name="connsiteX10" fmla="*/ 5110 w 3505313"/>
              <a:gd name="connsiteY10" fmla="*/ 529652 h 5005303"/>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416 h 5008067"/>
              <a:gd name="connsiteX1" fmla="*/ 1969852 w 3505313"/>
              <a:gd name="connsiteY1" fmla="*/ 2503196 h 5008067"/>
              <a:gd name="connsiteX2" fmla="*/ 0 w 3505313"/>
              <a:gd name="connsiteY2" fmla="*/ 4482127 h 5008067"/>
              <a:gd name="connsiteX3" fmla="*/ 427023 w 3505313"/>
              <a:gd name="connsiteY3" fmla="*/ 4895687 h 5008067"/>
              <a:gd name="connsiteX4" fmla="*/ 787503 w 3505313"/>
              <a:gd name="connsiteY4" fmla="*/ 5004281 h 5008067"/>
              <a:gd name="connsiteX5" fmla="*/ 1131281 w 3505313"/>
              <a:gd name="connsiteY5" fmla="*/ 4872969 h 5008067"/>
              <a:gd name="connsiteX6" fmla="*/ 3505313 w 3505313"/>
              <a:gd name="connsiteY6" fmla="*/ 2498936 h 5008067"/>
              <a:gd name="connsiteX7" fmla="*/ 1160106 w 3505313"/>
              <a:gd name="connsiteY7" fmla="*/ 161558 h 5008067"/>
              <a:gd name="connsiteX8" fmla="*/ 796836 w 3505313"/>
              <a:gd name="connsiteY8" fmla="*/ 2318 h 5008067"/>
              <a:gd name="connsiteX9" fmla="*/ 393603 w 3505313"/>
              <a:gd name="connsiteY9" fmla="*/ 146152 h 5008067"/>
              <a:gd name="connsiteX10" fmla="*/ 5110 w 3505313"/>
              <a:gd name="connsiteY10" fmla="*/ 532416 h 500806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5313" h="5008317">
                <a:moveTo>
                  <a:pt x="5110" y="532666"/>
                </a:moveTo>
                <a:lnTo>
                  <a:pt x="1969852" y="2503446"/>
                </a:lnTo>
                <a:lnTo>
                  <a:pt x="0" y="4482377"/>
                </a:lnTo>
                <a:lnTo>
                  <a:pt x="427023" y="4895937"/>
                </a:lnTo>
                <a:cubicBezTo>
                  <a:pt x="510281" y="4969426"/>
                  <a:pt x="670127" y="5008317"/>
                  <a:pt x="787503" y="5004531"/>
                </a:cubicBezTo>
                <a:cubicBezTo>
                  <a:pt x="904879" y="5000745"/>
                  <a:pt x="1004011" y="4978861"/>
                  <a:pt x="1131281" y="4873219"/>
                </a:cubicBezTo>
                <a:lnTo>
                  <a:pt x="3505313" y="2499186"/>
                </a:lnTo>
                <a:lnTo>
                  <a:pt x="1160106" y="161808"/>
                </a:lnTo>
                <a:cubicBezTo>
                  <a:pt x="1068649" y="89635"/>
                  <a:pt x="968345" y="5136"/>
                  <a:pt x="796836" y="2568"/>
                </a:cubicBezTo>
                <a:cubicBezTo>
                  <a:pt x="625327" y="0"/>
                  <a:pt x="475789" y="68559"/>
                  <a:pt x="393603" y="146402"/>
                </a:cubicBezTo>
                <a:lnTo>
                  <a:pt x="5110" y="53266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2" name="Text Placeholder 3">
            <a:extLst>
              <a:ext uri="{FF2B5EF4-FFF2-40B4-BE49-F238E27FC236}">
                <a16:creationId xmlns:a16="http://schemas.microsoft.com/office/drawing/2014/main" id="{FDE07B2F-C44B-BAD5-4658-E7136333DF44}"/>
              </a:ext>
            </a:extLst>
          </p:cNvPr>
          <p:cNvSpPr>
            <a:spLocks noGrp="1"/>
          </p:cNvSpPr>
          <p:nvPr>
            <p:ph type="body" sz="quarter" idx="11"/>
          </p:nvPr>
        </p:nvSpPr>
        <p:spPr>
          <a:xfrm>
            <a:off x="436450" y="6380645"/>
            <a:ext cx="4291754" cy="175713"/>
          </a:xfrm>
        </p:spPr>
        <p:txBody>
          <a:bodyPr/>
          <a:lstStyle>
            <a:lvl1pPr>
              <a:defRPr sz="1000"/>
            </a:lvl1pPr>
          </a:lstStyle>
          <a:p>
            <a:pPr lvl="0"/>
            <a:r>
              <a:rPr lang="en-US"/>
              <a:t>Click to edit Master text styles</a:t>
            </a:r>
          </a:p>
        </p:txBody>
      </p:sp>
      <p:pic>
        <p:nvPicPr>
          <p:cNvPr id="3" name="Picture 2" descr="BlackLogo.png">
            <a:extLst>
              <a:ext uri="{FF2B5EF4-FFF2-40B4-BE49-F238E27FC236}">
                <a16:creationId xmlns:a16="http://schemas.microsoft.com/office/drawing/2014/main" id="{CA64BC7F-FB00-C33A-1EF3-08D235F03016}"/>
              </a:ext>
            </a:extLst>
          </p:cNvPr>
          <p:cNvPicPr>
            <a:picLocks noChangeAspect="1"/>
          </p:cNvPicPr>
          <p:nvPr/>
        </p:nvPicPr>
        <p:blipFill>
          <a:blip r:embed="rId2" cstate="print"/>
          <a:stretch>
            <a:fillRect/>
          </a:stretch>
        </p:blipFill>
        <p:spPr>
          <a:xfrm>
            <a:off x="336860" y="261381"/>
            <a:ext cx="1326436" cy="333971"/>
          </a:xfrm>
          <a:prstGeom prst="rect">
            <a:avLst/>
          </a:prstGeom>
        </p:spPr>
      </p:pic>
    </p:spTree>
    <p:extLst>
      <p:ext uri="{BB962C8B-B14F-4D97-AF65-F5344CB8AC3E}">
        <p14:creationId xmlns:p14="http://schemas.microsoft.com/office/powerpoint/2010/main" val="1468696069"/>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Divider with image and text">
    <p:bg>
      <p:bgPr>
        <a:blipFill dpi="0" rotWithShape="1">
          <a:blip r:embed="rId2" cstate="print">
            <a:lum/>
          </a:blip>
          <a:srcRect/>
          <a:stretch>
            <a:fillRect l="-100" t="-100" r="-100" b="-100"/>
          </a:stretch>
        </a:blip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35BDA9E-8D4E-E363-4185-FFA05C2093F8}"/>
              </a:ext>
            </a:extLst>
          </p:cNvPr>
          <p:cNvSpPr>
            <a:spLocks noGrp="1"/>
          </p:cNvSpPr>
          <p:nvPr>
            <p:ph type="pic" sz="quarter" idx="11"/>
          </p:nvPr>
        </p:nvSpPr>
        <p:spPr bwMode="auto">
          <a:xfrm>
            <a:off x="0" y="-1740"/>
            <a:ext cx="12192000" cy="6859740"/>
          </a:xfrm>
          <a:custGeom>
            <a:avLst/>
            <a:gdLst>
              <a:gd name="connsiteX0" fmla="*/ 0 w 12195175"/>
              <a:gd name="connsiteY0" fmla="*/ 6859588 h 6861328"/>
              <a:gd name="connsiteX1" fmla="*/ 5575577 w 12195175"/>
              <a:gd name="connsiteY1" fmla="*/ 6861328 h 6861328"/>
              <a:gd name="connsiteX2" fmla="*/ 0 w 12195175"/>
              <a:gd name="connsiteY2" fmla="*/ 6861328 h 6861328"/>
              <a:gd name="connsiteX3" fmla="*/ 5995997 w 12195175"/>
              <a:gd name="connsiteY3" fmla="*/ 1740 h 6861328"/>
              <a:gd name="connsiteX4" fmla="*/ 12195175 w 12195175"/>
              <a:gd name="connsiteY4" fmla="*/ 1740 h 6861328"/>
              <a:gd name="connsiteX5" fmla="*/ 12195175 w 12195175"/>
              <a:gd name="connsiteY5" fmla="*/ 6861328 h 6861328"/>
              <a:gd name="connsiteX6" fmla="*/ 5575577 w 12195175"/>
              <a:gd name="connsiteY6" fmla="*/ 6861328 h 6861328"/>
              <a:gd name="connsiteX7" fmla="*/ 5887033 w 12195175"/>
              <a:gd name="connsiteY7" fmla="*/ 6547210 h 6861328"/>
              <a:gd name="connsiteX8" fmla="*/ 5993513 w 12195175"/>
              <a:gd name="connsiteY8" fmla="*/ 6344898 h 6861328"/>
              <a:gd name="connsiteX9" fmla="*/ 5996067 w 12195175"/>
              <a:gd name="connsiteY9" fmla="*/ 17926 h 6861328"/>
              <a:gd name="connsiteX10" fmla="*/ 0 w 12195175"/>
              <a:gd name="connsiteY10" fmla="*/ 1740 h 6861328"/>
              <a:gd name="connsiteX11" fmla="*/ 1 w 12195175"/>
              <a:gd name="connsiteY11" fmla="*/ 1740 h 6861328"/>
              <a:gd name="connsiteX12" fmla="*/ 0 w 12195175"/>
              <a:gd name="connsiteY12" fmla="*/ 6859588 h 6861328"/>
              <a:gd name="connsiteX13" fmla="*/ 1 w 12195175"/>
              <a:gd name="connsiteY13" fmla="*/ 0 h 6861328"/>
              <a:gd name="connsiteX14" fmla="*/ 5995989 w 12195175"/>
              <a:gd name="connsiteY14" fmla="*/ 0 h 6861328"/>
              <a:gd name="connsiteX15" fmla="*/ 5995997 w 12195175"/>
              <a:gd name="connsiteY15" fmla="*/ 1740 h 6861328"/>
              <a:gd name="connsiteX16" fmla="*/ 1 w 12195175"/>
              <a:gd name="connsiteY16" fmla="*/ 1740 h 68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5175" h="6861328">
                <a:moveTo>
                  <a:pt x="0" y="6859588"/>
                </a:moveTo>
                <a:lnTo>
                  <a:pt x="5575577" y="6861328"/>
                </a:lnTo>
                <a:lnTo>
                  <a:pt x="0" y="6861328"/>
                </a:lnTo>
                <a:close/>
                <a:moveTo>
                  <a:pt x="5995997" y="1740"/>
                </a:moveTo>
                <a:lnTo>
                  <a:pt x="12195175" y="1740"/>
                </a:lnTo>
                <a:lnTo>
                  <a:pt x="12195175" y="6861328"/>
                </a:lnTo>
                <a:lnTo>
                  <a:pt x="5575577" y="6861328"/>
                </a:lnTo>
                <a:lnTo>
                  <a:pt x="5887033" y="6547210"/>
                </a:lnTo>
                <a:cubicBezTo>
                  <a:pt x="5953972" y="6480608"/>
                  <a:pt x="5993452" y="6394128"/>
                  <a:pt x="5993513" y="6344898"/>
                </a:cubicBezTo>
                <a:cubicBezTo>
                  <a:pt x="5991766" y="6051412"/>
                  <a:pt x="5997578" y="476458"/>
                  <a:pt x="5996067" y="17926"/>
                </a:cubicBezTo>
                <a:close/>
                <a:moveTo>
                  <a:pt x="0" y="1740"/>
                </a:moveTo>
                <a:lnTo>
                  <a:pt x="1" y="1740"/>
                </a:lnTo>
                <a:lnTo>
                  <a:pt x="0" y="6859588"/>
                </a:lnTo>
                <a:close/>
                <a:moveTo>
                  <a:pt x="1" y="0"/>
                </a:moveTo>
                <a:lnTo>
                  <a:pt x="5995989" y="0"/>
                </a:lnTo>
                <a:lnTo>
                  <a:pt x="5995997" y="1740"/>
                </a:lnTo>
                <a:lnTo>
                  <a:pt x="1" y="174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r>
              <a:rPr lang="en-US"/>
              <a:t>Click icon to add picture</a:t>
            </a:r>
            <a:endParaRPr lang="en-AT"/>
          </a:p>
        </p:txBody>
      </p:sp>
      <p:sp>
        <p:nvSpPr>
          <p:cNvPr id="17" name="Freeform 16"/>
          <p:cNvSpPr/>
          <p:nvPr/>
        </p:nvSpPr>
        <p:spPr>
          <a:xfrm>
            <a:off x="0" y="0"/>
            <a:ext cx="5996202" cy="6859740"/>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7764" h="6861328">
                <a:moveTo>
                  <a:pt x="0" y="6859588"/>
                </a:moveTo>
                <a:lnTo>
                  <a:pt x="5575577" y="6861328"/>
                </a:lnTo>
                <a:lnTo>
                  <a:pt x="5887032" y="6547210"/>
                </a:lnTo>
                <a:cubicBezTo>
                  <a:pt x="5953972" y="6480608"/>
                  <a:pt x="5993452" y="6394128"/>
                  <a:pt x="5993513" y="6344898"/>
                </a:cubicBezTo>
                <a:cubicBezTo>
                  <a:pt x="5991738" y="6046753"/>
                  <a:pt x="5997764" y="298145"/>
                  <a:pt x="5995989" y="0"/>
                </a:cubicBezTo>
                <a:lnTo>
                  <a:pt x="1" y="0"/>
                </a:lnTo>
                <a:cubicBezTo>
                  <a:pt x="1" y="2286529"/>
                  <a:pt x="0" y="4573059"/>
                  <a:pt x="0" y="6859588"/>
                </a:cubicBezTo>
                <a:close/>
              </a:path>
            </a:pathLst>
          </a:cu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18" name="Freeform 17"/>
          <p:cNvSpPr/>
          <p:nvPr/>
        </p:nvSpPr>
        <p:spPr>
          <a:xfrm>
            <a:off x="0" y="0"/>
            <a:ext cx="5258936" cy="6859740"/>
          </a:xfrm>
          <a:custGeom>
            <a:avLst/>
            <a:gdLst>
              <a:gd name="connsiteX0" fmla="*/ 0 w 1134016"/>
              <a:gd name="connsiteY0" fmla="*/ 1408203 h 1410865"/>
              <a:gd name="connsiteX1" fmla="*/ 716080 w 1134016"/>
              <a:gd name="connsiteY1" fmla="*/ 1410865 h 1410865"/>
              <a:gd name="connsiteX2" fmla="*/ 1027535 w 1134016"/>
              <a:gd name="connsiteY2" fmla="*/ 1096747 h 1410865"/>
              <a:gd name="connsiteX3" fmla="*/ 1134016 w 1134016"/>
              <a:gd name="connsiteY3" fmla="*/ 894435 h 1410865"/>
              <a:gd name="connsiteX4" fmla="*/ 1128692 w 1134016"/>
              <a:gd name="connsiteY4" fmla="*/ 0 h 1410865"/>
              <a:gd name="connsiteX5" fmla="*/ 39930 w 1134016"/>
              <a:gd name="connsiteY5" fmla="*/ 0 h 1410865"/>
              <a:gd name="connsiteX6" fmla="*/ 0 w 1134016"/>
              <a:gd name="connsiteY6" fmla="*/ 1408203 h 1410865"/>
              <a:gd name="connsiteX0" fmla="*/ 0 w 5993513"/>
              <a:gd name="connsiteY0" fmla="*/ 1409125 h 1410865"/>
              <a:gd name="connsiteX1" fmla="*/ 5575577 w 5993513"/>
              <a:gd name="connsiteY1" fmla="*/ 1410865 h 1410865"/>
              <a:gd name="connsiteX2" fmla="*/ 5887032 w 5993513"/>
              <a:gd name="connsiteY2" fmla="*/ 1096747 h 1410865"/>
              <a:gd name="connsiteX3" fmla="*/ 5993513 w 5993513"/>
              <a:gd name="connsiteY3" fmla="*/ 894435 h 1410865"/>
              <a:gd name="connsiteX4" fmla="*/ 5988189 w 5993513"/>
              <a:gd name="connsiteY4" fmla="*/ 0 h 1410865"/>
              <a:gd name="connsiteX5" fmla="*/ 4899427 w 5993513"/>
              <a:gd name="connsiteY5" fmla="*/ 0 h 1410865"/>
              <a:gd name="connsiteX6" fmla="*/ 0 w 5993513"/>
              <a:gd name="connsiteY6" fmla="*/ 1409125 h 1410865"/>
              <a:gd name="connsiteX0" fmla="*/ 0 w 5993513"/>
              <a:gd name="connsiteY0" fmla="*/ 6859588 h 6861328"/>
              <a:gd name="connsiteX1" fmla="*/ 5575577 w 5993513"/>
              <a:gd name="connsiteY1" fmla="*/ 6861328 h 6861328"/>
              <a:gd name="connsiteX2" fmla="*/ 5887032 w 5993513"/>
              <a:gd name="connsiteY2" fmla="*/ 6547210 h 6861328"/>
              <a:gd name="connsiteX3" fmla="*/ 5993513 w 5993513"/>
              <a:gd name="connsiteY3" fmla="*/ 6344898 h 6861328"/>
              <a:gd name="connsiteX4" fmla="*/ 5988189 w 5993513"/>
              <a:gd name="connsiteY4" fmla="*/ 5450463 h 6861328"/>
              <a:gd name="connsiteX5" fmla="*/ 1 w 5993513"/>
              <a:gd name="connsiteY5" fmla="*/ 0 h 6861328"/>
              <a:gd name="connsiteX6" fmla="*/ 0 w 5993513"/>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1 w 5997764"/>
              <a:gd name="connsiteY5" fmla="*/ 0 h 6861328"/>
              <a:gd name="connsiteX6" fmla="*/ 0 w 5997764"/>
              <a:gd name="connsiteY6" fmla="*/ 6859588 h 6861328"/>
              <a:gd name="connsiteX0" fmla="*/ 0 w 5997764"/>
              <a:gd name="connsiteY0" fmla="*/ 6859588 h 6861328"/>
              <a:gd name="connsiteX1" fmla="*/ 5575577 w 5997764"/>
              <a:gd name="connsiteY1" fmla="*/ 6861328 h 6861328"/>
              <a:gd name="connsiteX2" fmla="*/ 5887032 w 5997764"/>
              <a:gd name="connsiteY2" fmla="*/ 6547210 h 6861328"/>
              <a:gd name="connsiteX3" fmla="*/ 5993513 w 5997764"/>
              <a:gd name="connsiteY3" fmla="*/ 6344898 h 6861328"/>
              <a:gd name="connsiteX4" fmla="*/ 5995989 w 5997764"/>
              <a:gd name="connsiteY4" fmla="*/ 0 h 6861328"/>
              <a:gd name="connsiteX5" fmla="*/ 737458 w 5997764"/>
              <a:gd name="connsiteY5" fmla="*/ 0 h 6861328"/>
              <a:gd name="connsiteX6" fmla="*/ 0 w 5997764"/>
              <a:gd name="connsiteY6" fmla="*/ 6859588 h 6861328"/>
              <a:gd name="connsiteX0" fmla="*/ 0 w 5260306"/>
              <a:gd name="connsiteY0" fmla="*/ 6859588 h 6861328"/>
              <a:gd name="connsiteX1" fmla="*/ 4838119 w 5260306"/>
              <a:gd name="connsiteY1" fmla="*/ 6861328 h 6861328"/>
              <a:gd name="connsiteX2" fmla="*/ 5149574 w 5260306"/>
              <a:gd name="connsiteY2" fmla="*/ 6547210 h 6861328"/>
              <a:gd name="connsiteX3" fmla="*/ 5256055 w 5260306"/>
              <a:gd name="connsiteY3" fmla="*/ 6344898 h 6861328"/>
              <a:gd name="connsiteX4" fmla="*/ 5258531 w 5260306"/>
              <a:gd name="connsiteY4" fmla="*/ 0 h 6861328"/>
              <a:gd name="connsiteX5" fmla="*/ 0 w 5260306"/>
              <a:gd name="connsiteY5" fmla="*/ 0 h 6861328"/>
              <a:gd name="connsiteX6" fmla="*/ 0 w 5260306"/>
              <a:gd name="connsiteY6" fmla="*/ 6859588 h 68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0306" h="6861328">
                <a:moveTo>
                  <a:pt x="0" y="6859588"/>
                </a:moveTo>
                <a:lnTo>
                  <a:pt x="4838119" y="6861328"/>
                </a:lnTo>
                <a:lnTo>
                  <a:pt x="5149574" y="6547210"/>
                </a:lnTo>
                <a:cubicBezTo>
                  <a:pt x="5216514" y="6480608"/>
                  <a:pt x="5255994" y="6394128"/>
                  <a:pt x="5256055" y="6344898"/>
                </a:cubicBezTo>
                <a:cubicBezTo>
                  <a:pt x="5254280" y="6046753"/>
                  <a:pt x="5260306" y="298145"/>
                  <a:pt x="5258531" y="0"/>
                </a:cubicBezTo>
                <a:lnTo>
                  <a:pt x="0" y="0"/>
                </a:lnTo>
                <a:lnTo>
                  <a:pt x="0" y="6859588"/>
                </a:lnTo>
                <a:close/>
              </a:path>
            </a:pathLst>
          </a:cu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19" name="Freeform 18"/>
          <p:cNvSpPr/>
          <p:nvPr/>
        </p:nvSpPr>
        <p:spPr>
          <a:xfrm>
            <a:off x="10755447" y="4981236"/>
            <a:ext cx="1009093" cy="1441813"/>
          </a:xfrm>
          <a:custGeom>
            <a:avLst/>
            <a:gdLst>
              <a:gd name="connsiteX0" fmla="*/ 0 w 3498574"/>
              <a:gd name="connsiteY0" fmla="*/ 533873 h 5009322"/>
              <a:gd name="connsiteX1" fmla="*/ 1965108 w 3498574"/>
              <a:gd name="connsiteY1" fmla="*/ 2498981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53550 w 3498574"/>
              <a:gd name="connsiteY1" fmla="*/ 2482688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41992 w 3498574"/>
              <a:gd name="connsiteY1" fmla="*/ 2497200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465050 w 3509263"/>
              <a:gd name="connsiteY9" fmla="*/ 102231 h 5009322"/>
              <a:gd name="connsiteX10" fmla="*/ 0 w 3509263"/>
              <a:gd name="connsiteY10" fmla="*/ 538314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397553 w 3509263"/>
              <a:gd name="connsiteY9" fmla="*/ 157556 h 5009322"/>
              <a:gd name="connsiteX10" fmla="*/ 0 w 3509263"/>
              <a:gd name="connsiteY10" fmla="*/ 538314 h 5009322"/>
              <a:gd name="connsiteX0" fmla="*/ 0 w 3509263"/>
              <a:gd name="connsiteY0" fmla="*/ 865832 h 5336840"/>
              <a:gd name="connsiteX1" fmla="*/ 1952681 w 3509263"/>
              <a:gd name="connsiteY1" fmla="*/ 2824718 h 5336840"/>
              <a:gd name="connsiteX2" fmla="*/ 10689 w 3509263"/>
              <a:gd name="connsiteY2" fmla="*/ 4791607 h 5336840"/>
              <a:gd name="connsiteX3" fmla="*/ 430973 w 3509263"/>
              <a:gd name="connsiteY3" fmla="*/ 5234609 h 5336840"/>
              <a:gd name="connsiteX4" fmla="*/ 771743 w 3509263"/>
              <a:gd name="connsiteY4" fmla="*/ 5336840 h 5336840"/>
              <a:gd name="connsiteX5" fmla="*/ 1135231 w 3509263"/>
              <a:gd name="connsiteY5" fmla="*/ 5211891 h 5336840"/>
              <a:gd name="connsiteX6" fmla="*/ 3509263 w 3509263"/>
              <a:gd name="connsiteY6" fmla="*/ 2837858 h 5336840"/>
              <a:gd name="connsiteX7" fmla="*/ 1078436 w 3509263"/>
              <a:gd name="connsiteY7" fmla="*/ 418390 h 5336840"/>
              <a:gd name="connsiteX8" fmla="*/ 737666 w 3509263"/>
              <a:gd name="connsiteY8" fmla="*/ 327518 h 5336840"/>
              <a:gd name="connsiteX9" fmla="*/ 397553 w 3509263"/>
              <a:gd name="connsiteY9" fmla="*/ 485074 h 5336840"/>
              <a:gd name="connsiteX10" fmla="*/ 0 w 3509263"/>
              <a:gd name="connsiteY10" fmla="*/ 865832 h 5336840"/>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2840 h 5013848"/>
              <a:gd name="connsiteX1" fmla="*/ 1952681 w 3509263"/>
              <a:gd name="connsiteY1" fmla="*/ 2501726 h 5013848"/>
              <a:gd name="connsiteX2" fmla="*/ 10689 w 3509263"/>
              <a:gd name="connsiteY2" fmla="*/ 4468615 h 5013848"/>
              <a:gd name="connsiteX3" fmla="*/ 430973 w 3509263"/>
              <a:gd name="connsiteY3" fmla="*/ 4911617 h 5013848"/>
              <a:gd name="connsiteX4" fmla="*/ 771743 w 3509263"/>
              <a:gd name="connsiteY4" fmla="*/ 5013848 h 5013848"/>
              <a:gd name="connsiteX5" fmla="*/ 1135231 w 3509263"/>
              <a:gd name="connsiteY5" fmla="*/ 4888899 h 5013848"/>
              <a:gd name="connsiteX6" fmla="*/ 3509263 w 3509263"/>
              <a:gd name="connsiteY6" fmla="*/ 2514866 h 5013848"/>
              <a:gd name="connsiteX7" fmla="*/ 1117296 w 3509263"/>
              <a:gd name="connsiteY7" fmla="*/ 134923 h 5013848"/>
              <a:gd name="connsiteX8" fmla="*/ 737666 w 3509263"/>
              <a:gd name="connsiteY8" fmla="*/ 4526 h 5013848"/>
              <a:gd name="connsiteX9" fmla="*/ 397553 w 3509263"/>
              <a:gd name="connsiteY9" fmla="*/ 162082 h 5013848"/>
              <a:gd name="connsiteX10" fmla="*/ 0 w 3509263"/>
              <a:gd name="connsiteY10" fmla="*/ 542840 h 5013848"/>
              <a:gd name="connsiteX0" fmla="*/ 0 w 3509263"/>
              <a:gd name="connsiteY0" fmla="*/ 526104 h 4997112"/>
              <a:gd name="connsiteX1" fmla="*/ 1952681 w 3509263"/>
              <a:gd name="connsiteY1" fmla="*/ 2484990 h 4997112"/>
              <a:gd name="connsiteX2" fmla="*/ 10689 w 3509263"/>
              <a:gd name="connsiteY2" fmla="*/ 4451879 h 4997112"/>
              <a:gd name="connsiteX3" fmla="*/ 430973 w 3509263"/>
              <a:gd name="connsiteY3" fmla="*/ 4894881 h 4997112"/>
              <a:gd name="connsiteX4" fmla="*/ 771743 w 3509263"/>
              <a:gd name="connsiteY4" fmla="*/ 4997112 h 4997112"/>
              <a:gd name="connsiteX5" fmla="*/ 1135231 w 3509263"/>
              <a:gd name="connsiteY5" fmla="*/ 4872163 h 4997112"/>
              <a:gd name="connsiteX6" fmla="*/ 3509263 w 3509263"/>
              <a:gd name="connsiteY6" fmla="*/ 2498130 h 4997112"/>
              <a:gd name="connsiteX7" fmla="*/ 1117296 w 3509263"/>
              <a:gd name="connsiteY7" fmla="*/ 118187 h 4997112"/>
              <a:gd name="connsiteX8" fmla="*/ 753426 w 3509263"/>
              <a:gd name="connsiteY8" fmla="*/ 4526 h 4997112"/>
              <a:gd name="connsiteX9" fmla="*/ 397553 w 3509263"/>
              <a:gd name="connsiteY9" fmla="*/ 145346 h 4997112"/>
              <a:gd name="connsiteX10" fmla="*/ 0 w 3509263"/>
              <a:gd name="connsiteY10" fmla="*/ 526104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64742 w 3500203"/>
              <a:gd name="connsiteY1" fmla="*/ 25023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5110 w 3505313"/>
              <a:gd name="connsiteY0" fmla="*/ 531610 h 4997112"/>
              <a:gd name="connsiteX1" fmla="*/ 1969852 w 3505313"/>
              <a:gd name="connsiteY1" fmla="*/ 2502390 h 4997112"/>
              <a:gd name="connsiteX2" fmla="*/ 0 w 3505313"/>
              <a:gd name="connsiteY2" fmla="*/ 4481321 h 4997112"/>
              <a:gd name="connsiteX3" fmla="*/ 427023 w 3505313"/>
              <a:gd name="connsiteY3" fmla="*/ 4894881 h 4997112"/>
              <a:gd name="connsiteX4" fmla="*/ 767793 w 3505313"/>
              <a:gd name="connsiteY4" fmla="*/ 4997112 h 4997112"/>
              <a:gd name="connsiteX5" fmla="*/ 1131281 w 3505313"/>
              <a:gd name="connsiteY5" fmla="*/ 4872163 h 4997112"/>
              <a:gd name="connsiteX6" fmla="*/ 3505313 w 3505313"/>
              <a:gd name="connsiteY6" fmla="*/ 2498130 h 4997112"/>
              <a:gd name="connsiteX7" fmla="*/ 1113346 w 3505313"/>
              <a:gd name="connsiteY7" fmla="*/ 118187 h 4997112"/>
              <a:gd name="connsiteX8" fmla="*/ 749476 w 3505313"/>
              <a:gd name="connsiteY8" fmla="*/ 4526 h 4997112"/>
              <a:gd name="connsiteX9" fmla="*/ 393603 w 3505313"/>
              <a:gd name="connsiteY9" fmla="*/ 145346 h 4997112"/>
              <a:gd name="connsiteX10" fmla="*/ 5110 w 3505313"/>
              <a:gd name="connsiteY10" fmla="*/ 531610 h 4997112"/>
              <a:gd name="connsiteX0" fmla="*/ 5110 w 3505313"/>
              <a:gd name="connsiteY0" fmla="*/ 531610 h 5288660"/>
              <a:gd name="connsiteX1" fmla="*/ 1969852 w 3505313"/>
              <a:gd name="connsiteY1" fmla="*/ 2502390 h 5288660"/>
              <a:gd name="connsiteX2" fmla="*/ 0 w 3505313"/>
              <a:gd name="connsiteY2" fmla="*/ 4481321 h 5288660"/>
              <a:gd name="connsiteX3" fmla="*/ 427023 w 3505313"/>
              <a:gd name="connsiteY3" fmla="*/ 4894881 h 5288660"/>
              <a:gd name="connsiteX4" fmla="*/ 767793 w 3505313"/>
              <a:gd name="connsiteY4" fmla="*/ 4997112 h 5288660"/>
              <a:gd name="connsiteX5" fmla="*/ 1131281 w 3505313"/>
              <a:gd name="connsiteY5" fmla="*/ 4872163 h 5288660"/>
              <a:gd name="connsiteX6" fmla="*/ 3505313 w 3505313"/>
              <a:gd name="connsiteY6" fmla="*/ 2498130 h 5288660"/>
              <a:gd name="connsiteX7" fmla="*/ 1113346 w 3505313"/>
              <a:gd name="connsiteY7" fmla="*/ 118187 h 5288660"/>
              <a:gd name="connsiteX8" fmla="*/ 749476 w 3505313"/>
              <a:gd name="connsiteY8" fmla="*/ 4526 h 5288660"/>
              <a:gd name="connsiteX9" fmla="*/ 393603 w 3505313"/>
              <a:gd name="connsiteY9" fmla="*/ 145346 h 5288660"/>
              <a:gd name="connsiteX10" fmla="*/ 5110 w 3505313"/>
              <a:gd name="connsiteY10" fmla="*/ 531610 h 5288660"/>
              <a:gd name="connsiteX0" fmla="*/ 5110 w 3505313"/>
              <a:gd name="connsiteY0" fmla="*/ 531610 h 5000898"/>
              <a:gd name="connsiteX1" fmla="*/ 1969852 w 3505313"/>
              <a:gd name="connsiteY1" fmla="*/ 2502390 h 5000898"/>
              <a:gd name="connsiteX2" fmla="*/ 0 w 3505313"/>
              <a:gd name="connsiteY2" fmla="*/ 4481321 h 5000898"/>
              <a:gd name="connsiteX3" fmla="*/ 427023 w 3505313"/>
              <a:gd name="connsiteY3" fmla="*/ 4894881 h 5000898"/>
              <a:gd name="connsiteX4" fmla="*/ 767793 w 3505313"/>
              <a:gd name="connsiteY4" fmla="*/ 4997112 h 5000898"/>
              <a:gd name="connsiteX5" fmla="*/ 1131281 w 3505313"/>
              <a:gd name="connsiteY5" fmla="*/ 4872163 h 5000898"/>
              <a:gd name="connsiteX6" fmla="*/ 3505313 w 3505313"/>
              <a:gd name="connsiteY6" fmla="*/ 2498130 h 5000898"/>
              <a:gd name="connsiteX7" fmla="*/ 1113346 w 3505313"/>
              <a:gd name="connsiteY7" fmla="*/ 118187 h 5000898"/>
              <a:gd name="connsiteX8" fmla="*/ 749476 w 3505313"/>
              <a:gd name="connsiteY8" fmla="*/ 4526 h 5000898"/>
              <a:gd name="connsiteX9" fmla="*/ 393603 w 3505313"/>
              <a:gd name="connsiteY9" fmla="*/ 145346 h 5000898"/>
              <a:gd name="connsiteX10" fmla="*/ 5110 w 3505313"/>
              <a:gd name="connsiteY10" fmla="*/ 531610 h 5000898"/>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29652 h 5005303"/>
              <a:gd name="connsiteX1" fmla="*/ 1969852 w 3505313"/>
              <a:gd name="connsiteY1" fmla="*/ 2500432 h 5005303"/>
              <a:gd name="connsiteX2" fmla="*/ 0 w 3505313"/>
              <a:gd name="connsiteY2" fmla="*/ 4479363 h 5005303"/>
              <a:gd name="connsiteX3" fmla="*/ 427023 w 3505313"/>
              <a:gd name="connsiteY3" fmla="*/ 4892923 h 5005303"/>
              <a:gd name="connsiteX4" fmla="*/ 787503 w 3505313"/>
              <a:gd name="connsiteY4" fmla="*/ 5001517 h 5005303"/>
              <a:gd name="connsiteX5" fmla="*/ 1131281 w 3505313"/>
              <a:gd name="connsiteY5" fmla="*/ 4870205 h 5005303"/>
              <a:gd name="connsiteX6" fmla="*/ 3505313 w 3505313"/>
              <a:gd name="connsiteY6" fmla="*/ 2496172 h 5005303"/>
              <a:gd name="connsiteX7" fmla="*/ 1160106 w 3505313"/>
              <a:gd name="connsiteY7" fmla="*/ 158794 h 5005303"/>
              <a:gd name="connsiteX8" fmla="*/ 749476 w 3505313"/>
              <a:gd name="connsiteY8" fmla="*/ 2568 h 5005303"/>
              <a:gd name="connsiteX9" fmla="*/ 393603 w 3505313"/>
              <a:gd name="connsiteY9" fmla="*/ 143388 h 5005303"/>
              <a:gd name="connsiteX10" fmla="*/ 5110 w 3505313"/>
              <a:gd name="connsiteY10" fmla="*/ 529652 h 5005303"/>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416 h 5008067"/>
              <a:gd name="connsiteX1" fmla="*/ 1969852 w 3505313"/>
              <a:gd name="connsiteY1" fmla="*/ 2503196 h 5008067"/>
              <a:gd name="connsiteX2" fmla="*/ 0 w 3505313"/>
              <a:gd name="connsiteY2" fmla="*/ 4482127 h 5008067"/>
              <a:gd name="connsiteX3" fmla="*/ 427023 w 3505313"/>
              <a:gd name="connsiteY3" fmla="*/ 4895687 h 5008067"/>
              <a:gd name="connsiteX4" fmla="*/ 787503 w 3505313"/>
              <a:gd name="connsiteY4" fmla="*/ 5004281 h 5008067"/>
              <a:gd name="connsiteX5" fmla="*/ 1131281 w 3505313"/>
              <a:gd name="connsiteY5" fmla="*/ 4872969 h 5008067"/>
              <a:gd name="connsiteX6" fmla="*/ 3505313 w 3505313"/>
              <a:gd name="connsiteY6" fmla="*/ 2498936 h 5008067"/>
              <a:gd name="connsiteX7" fmla="*/ 1160106 w 3505313"/>
              <a:gd name="connsiteY7" fmla="*/ 161558 h 5008067"/>
              <a:gd name="connsiteX8" fmla="*/ 796836 w 3505313"/>
              <a:gd name="connsiteY8" fmla="*/ 2318 h 5008067"/>
              <a:gd name="connsiteX9" fmla="*/ 393603 w 3505313"/>
              <a:gd name="connsiteY9" fmla="*/ 146152 h 5008067"/>
              <a:gd name="connsiteX10" fmla="*/ 5110 w 3505313"/>
              <a:gd name="connsiteY10" fmla="*/ 532416 h 500806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5313" h="5008317">
                <a:moveTo>
                  <a:pt x="5110" y="532666"/>
                </a:moveTo>
                <a:lnTo>
                  <a:pt x="1969852" y="2503446"/>
                </a:lnTo>
                <a:lnTo>
                  <a:pt x="0" y="4482377"/>
                </a:lnTo>
                <a:lnTo>
                  <a:pt x="427023" y="4895937"/>
                </a:lnTo>
                <a:cubicBezTo>
                  <a:pt x="510281" y="4969426"/>
                  <a:pt x="670127" y="5008317"/>
                  <a:pt x="787503" y="5004531"/>
                </a:cubicBezTo>
                <a:cubicBezTo>
                  <a:pt x="904879" y="5000745"/>
                  <a:pt x="1004011" y="4978861"/>
                  <a:pt x="1131281" y="4873219"/>
                </a:cubicBezTo>
                <a:lnTo>
                  <a:pt x="3505313" y="2499186"/>
                </a:lnTo>
                <a:lnTo>
                  <a:pt x="1160106" y="161808"/>
                </a:lnTo>
                <a:cubicBezTo>
                  <a:pt x="1068649" y="89635"/>
                  <a:pt x="968345" y="5136"/>
                  <a:pt x="796836" y="2568"/>
                </a:cubicBezTo>
                <a:cubicBezTo>
                  <a:pt x="625327" y="0"/>
                  <a:pt x="475789" y="68559"/>
                  <a:pt x="393603" y="146402"/>
                </a:cubicBezTo>
                <a:lnTo>
                  <a:pt x="5110" y="532666"/>
                </a:ln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5" name="Title 12">
            <a:extLst>
              <a:ext uri="{FF2B5EF4-FFF2-40B4-BE49-F238E27FC236}">
                <a16:creationId xmlns:a16="http://schemas.microsoft.com/office/drawing/2014/main" id="{F59D11B6-8D02-65E4-693A-CE1C2210C307}"/>
              </a:ext>
            </a:extLst>
          </p:cNvPr>
          <p:cNvSpPr>
            <a:spLocks noGrp="1"/>
          </p:cNvSpPr>
          <p:nvPr>
            <p:ph type="title"/>
          </p:nvPr>
        </p:nvSpPr>
        <p:spPr>
          <a:xfrm>
            <a:off x="336860" y="2663513"/>
            <a:ext cx="3671452" cy="800034"/>
          </a:xfrm>
        </p:spPr>
        <p:txBody>
          <a:bodyPr wrap="square" anchor="b">
            <a:spAutoFit/>
          </a:bodyPr>
          <a:lstStyle>
            <a:lvl1pPr algn="l">
              <a:lnSpc>
                <a:spcPct val="100000"/>
              </a:lnSpc>
              <a:defRPr sz="2599" b="1">
                <a:solidFill>
                  <a:schemeClr val="tx2"/>
                </a:solidFill>
                <a:latin typeface="+mj-lt"/>
              </a:defRPr>
            </a:lvl1pPr>
          </a:lstStyle>
          <a:p>
            <a:r>
              <a:rPr lang="en-US"/>
              <a:t>Click to edit Master title style</a:t>
            </a:r>
            <a:endParaRPr lang="en-GB"/>
          </a:p>
        </p:txBody>
      </p:sp>
      <p:sp>
        <p:nvSpPr>
          <p:cNvPr id="6" name="Text Placeholder 2">
            <a:extLst>
              <a:ext uri="{FF2B5EF4-FFF2-40B4-BE49-F238E27FC236}">
                <a16:creationId xmlns:a16="http://schemas.microsoft.com/office/drawing/2014/main" id="{0C65AA19-5AD0-A7B5-4B6E-E81079B28E80}"/>
              </a:ext>
            </a:extLst>
          </p:cNvPr>
          <p:cNvSpPr>
            <a:spLocks noGrp="1"/>
          </p:cNvSpPr>
          <p:nvPr>
            <p:ph type="body" sz="quarter" idx="10"/>
          </p:nvPr>
        </p:nvSpPr>
        <p:spPr>
          <a:xfrm>
            <a:off x="336860" y="3572983"/>
            <a:ext cx="3671452" cy="226677"/>
          </a:xfrm>
        </p:spPr>
        <p:txBody>
          <a:bodyPr wrap="square">
            <a:spAutoFit/>
          </a:bodyPr>
          <a:lstStyle>
            <a:lvl1pPr marL="0" marR="0" indent="0" algn="l" defTabSz="1088449" rtl="0" eaLnBrk="1" fontAlgn="base" latinLnBrk="0" hangingPunct="1">
              <a:lnSpc>
                <a:spcPct val="113000"/>
              </a:lnSpc>
              <a:spcBef>
                <a:spcPts val="0"/>
              </a:spcBef>
              <a:spcAft>
                <a:spcPts val="0"/>
              </a:spcAft>
              <a:buClrTx/>
              <a:buSzTx/>
              <a:buFontTx/>
              <a:buNone/>
              <a:tabLst/>
              <a:defRPr sz="1400" b="0" baseline="0">
                <a:solidFill>
                  <a:schemeClr val="tx2"/>
                </a:solidFill>
              </a:defRPr>
            </a:lvl1pPr>
          </a:lstStyle>
          <a:p>
            <a:pPr lvl="0"/>
            <a:r>
              <a:rPr lang="en-US"/>
              <a:t>Click to edit Master text styles</a:t>
            </a:r>
          </a:p>
        </p:txBody>
      </p:sp>
      <p:sp>
        <p:nvSpPr>
          <p:cNvPr id="3" name="TextBox 2">
            <a:extLst>
              <a:ext uri="{FF2B5EF4-FFF2-40B4-BE49-F238E27FC236}">
                <a16:creationId xmlns:a16="http://schemas.microsoft.com/office/drawing/2014/main" id="{45C33C9D-4D5F-1569-DFE6-24CCF92461E0}"/>
              </a:ext>
            </a:extLst>
          </p:cNvPr>
          <p:cNvSpPr txBox="1"/>
          <p:nvPr/>
        </p:nvSpPr>
        <p:spPr>
          <a:xfrm>
            <a:off x="0" y="7676488"/>
            <a:ext cx="12192000" cy="4103506"/>
          </a:xfrm>
          <a:prstGeom prst="rect">
            <a:avLst/>
          </a:prstGeom>
          <a:solidFill>
            <a:schemeClr val="tx2">
              <a:lumMod val="25000"/>
              <a:lumOff val="75000"/>
            </a:schemeClr>
          </a:solidFill>
        </p:spPr>
        <p:txBody>
          <a:bodyPr wrap="square" lIns="6370341" tIns="467878" rIns="755803" bIns="0" rtlCol="0">
            <a:noAutofit/>
          </a:bodyPr>
          <a:lstStyle/>
          <a:p>
            <a:r>
              <a:rPr lang="en-US" sz="1400" b="1">
                <a:solidFill>
                  <a:schemeClr val="tx2"/>
                </a:solidFill>
                <a:latin typeface="+mn-lt"/>
              </a:rPr>
              <a:t>INSTRUCTIONS</a:t>
            </a:r>
            <a:r>
              <a:rPr lang="en-US" sz="1400" b="1" baseline="0">
                <a:solidFill>
                  <a:schemeClr val="tx2"/>
                </a:solidFill>
                <a:latin typeface="+mn-lt"/>
              </a:rPr>
              <a:t>: </a:t>
            </a:r>
            <a:r>
              <a:rPr lang="en-US" sz="1400">
                <a:solidFill>
                  <a:schemeClr val="tx2"/>
                </a:solidFill>
                <a:latin typeface="+mn-lt"/>
              </a:rPr>
              <a:t>To insert a background </a:t>
            </a:r>
          </a:p>
          <a:p>
            <a:r>
              <a:rPr lang="en-US" sz="1400">
                <a:solidFill>
                  <a:schemeClr val="tx2"/>
                </a:solidFill>
                <a:latin typeface="Amalia Medium" pitchFamily="34" charset="0"/>
              </a:rPr>
              <a:t>Right click </a:t>
            </a:r>
            <a:r>
              <a:rPr lang="en-US" sz="1400">
                <a:solidFill>
                  <a:schemeClr val="tx2"/>
                </a:solidFill>
                <a:latin typeface="+mn-lt"/>
              </a:rPr>
              <a:t>the background area (being careful not to click</a:t>
            </a:r>
            <a:r>
              <a:rPr lang="en-US" sz="1400" baseline="0">
                <a:solidFill>
                  <a:schemeClr val="tx2"/>
                </a:solidFill>
                <a:latin typeface="+mn-lt"/>
              </a:rPr>
              <a:t> on any text boxes) </a:t>
            </a:r>
          </a:p>
          <a:p>
            <a:r>
              <a:rPr lang="en-US" sz="1400">
                <a:solidFill>
                  <a:schemeClr val="tx2"/>
                </a:solidFill>
                <a:latin typeface="+mn-lt"/>
              </a:rPr>
              <a:t>A</a:t>
            </a:r>
            <a:r>
              <a:rPr lang="en-US" sz="1400" baseline="0">
                <a:solidFill>
                  <a:schemeClr val="tx2"/>
                </a:solidFill>
                <a:latin typeface="+mn-lt"/>
              </a:rPr>
              <a:t> menu will pop up. From is select </a:t>
            </a:r>
            <a:r>
              <a:rPr lang="en-US" sz="1400" baseline="0">
                <a:solidFill>
                  <a:schemeClr val="tx2"/>
                </a:solidFill>
                <a:latin typeface="Amalia Medium" pitchFamily="34" charset="0"/>
              </a:rPr>
              <a:t>Format background </a:t>
            </a:r>
            <a:r>
              <a:rPr lang="en-US" sz="1400" baseline="0">
                <a:solidFill>
                  <a:schemeClr val="tx2"/>
                </a:solidFill>
                <a:latin typeface="+mn-lt"/>
              </a:rPr>
              <a:t>this will launch a window. </a:t>
            </a:r>
          </a:p>
          <a:p>
            <a:r>
              <a:rPr lang="en-US" sz="1400" baseline="0">
                <a:solidFill>
                  <a:schemeClr val="tx2"/>
                </a:solidFill>
                <a:latin typeface="+mn-lt"/>
              </a:rPr>
              <a:t>With the </a:t>
            </a:r>
            <a:r>
              <a:rPr lang="en-US" sz="1400" baseline="0">
                <a:solidFill>
                  <a:schemeClr val="tx2"/>
                </a:solidFill>
                <a:latin typeface="Amalia Medium" pitchFamily="34" charset="0"/>
              </a:rPr>
              <a:t>Fill tab </a:t>
            </a:r>
            <a:r>
              <a:rPr lang="en-US" sz="1400" baseline="0">
                <a:solidFill>
                  <a:schemeClr val="tx2"/>
                </a:solidFill>
                <a:latin typeface="+mn-lt"/>
              </a:rPr>
              <a:t>selected, click on the </a:t>
            </a:r>
            <a:r>
              <a:rPr lang="en-US" sz="1400" baseline="0">
                <a:solidFill>
                  <a:schemeClr val="tx2"/>
                </a:solidFill>
                <a:latin typeface="Amalia Medium" pitchFamily="34" charset="0"/>
              </a:rPr>
              <a:t>Picture or texture fill </a:t>
            </a:r>
            <a:r>
              <a:rPr lang="en-US" sz="1400" baseline="0">
                <a:solidFill>
                  <a:schemeClr val="tx2"/>
                </a:solidFill>
                <a:latin typeface="+mn-lt"/>
              </a:rPr>
              <a:t>then click the </a:t>
            </a:r>
            <a:r>
              <a:rPr lang="en-US" sz="1400" baseline="0">
                <a:solidFill>
                  <a:schemeClr val="tx2"/>
                </a:solidFill>
                <a:latin typeface="Amalia Medium" pitchFamily="34" charset="0"/>
              </a:rPr>
              <a:t>Insert from: (select) File… button</a:t>
            </a:r>
          </a:p>
          <a:p>
            <a:r>
              <a:rPr lang="en-US" sz="1400" baseline="0">
                <a:solidFill>
                  <a:schemeClr val="tx2"/>
                </a:solidFill>
                <a:latin typeface="+mn-lt"/>
              </a:rPr>
              <a:t>Make sure all Offsets are set to 0%</a:t>
            </a:r>
          </a:p>
          <a:p>
            <a:endParaRPr lang="en-US" sz="1400" baseline="0">
              <a:solidFill>
                <a:schemeClr val="tx2"/>
              </a:solidFill>
              <a:latin typeface="+mn-lt"/>
            </a:endParaRPr>
          </a:p>
          <a:p>
            <a:r>
              <a:rPr lang="en-US" sz="1400" b="1" baseline="0">
                <a:solidFill>
                  <a:schemeClr val="tx2"/>
                </a:solidFill>
                <a:latin typeface="+mn-lt"/>
              </a:rPr>
              <a:t>NOTE: </a:t>
            </a:r>
            <a:r>
              <a:rPr lang="en-US" sz="1400" baseline="0">
                <a:solidFill>
                  <a:schemeClr val="tx2"/>
                </a:solidFill>
                <a:latin typeface="Amalia Medium" pitchFamily="34" charset="0"/>
              </a:rPr>
              <a:t>The image needs to be the same size as the whole slide (W 33.87cm x H 19.05cm)</a:t>
            </a:r>
            <a:r>
              <a:rPr lang="en-US" sz="1400" baseline="0">
                <a:solidFill>
                  <a:schemeClr val="tx2"/>
                </a:solidFill>
                <a:latin typeface="+mn-lt"/>
              </a:rPr>
              <a:t> if it is not it will distort.</a:t>
            </a:r>
          </a:p>
          <a:p>
            <a:r>
              <a:rPr lang="en-US" sz="1400" baseline="0">
                <a:solidFill>
                  <a:schemeClr val="tx2"/>
                </a:solidFill>
                <a:latin typeface="+mn-lt"/>
              </a:rPr>
              <a:t>You can bring the image into PowerPoint and crop it to size then save out as a PNG or JPEG if it is not already the correct size.</a:t>
            </a:r>
          </a:p>
          <a:p>
            <a:endParaRPr lang="en-US" sz="1400" baseline="0">
              <a:solidFill>
                <a:schemeClr val="tx2"/>
              </a:solidFill>
              <a:latin typeface="+mn-lt"/>
            </a:endParaRPr>
          </a:p>
          <a:p>
            <a:r>
              <a:rPr lang="en-US" sz="1400" baseline="0">
                <a:solidFill>
                  <a:schemeClr val="tx2"/>
                </a:solidFill>
                <a:latin typeface="+mn-lt"/>
              </a:rPr>
              <a:t> </a:t>
            </a:r>
            <a:endParaRPr lang="en-GB" sz="1400">
              <a:solidFill>
                <a:schemeClr val="tx2"/>
              </a:solidFill>
              <a:latin typeface="+mn-lt"/>
            </a:endParaRPr>
          </a:p>
        </p:txBody>
      </p:sp>
      <p:sp>
        <p:nvSpPr>
          <p:cNvPr id="8" name="TextBox 7">
            <a:extLst>
              <a:ext uri="{FF2B5EF4-FFF2-40B4-BE49-F238E27FC236}">
                <a16:creationId xmlns:a16="http://schemas.microsoft.com/office/drawing/2014/main" id="{8D44B3F0-89DD-9C3D-FBD8-0AF34C274EF1}"/>
              </a:ext>
            </a:extLst>
          </p:cNvPr>
          <p:cNvSpPr txBox="1"/>
          <p:nvPr/>
        </p:nvSpPr>
        <p:spPr>
          <a:xfrm>
            <a:off x="0" y="-2906237"/>
            <a:ext cx="12192000" cy="2231731"/>
          </a:xfrm>
          <a:prstGeom prst="rect">
            <a:avLst/>
          </a:prstGeom>
          <a:solidFill>
            <a:schemeClr val="tx2">
              <a:lumMod val="25000"/>
              <a:lumOff val="75000"/>
            </a:schemeClr>
          </a:solidFill>
        </p:spPr>
        <p:txBody>
          <a:bodyPr wrap="square" lIns="431888" tIns="467878" rIns="755803" bIns="0" rtlCol="0">
            <a:noAutofit/>
          </a:bodyPr>
          <a:lstStyle/>
          <a:p>
            <a:r>
              <a:rPr lang="en-US" sz="1400" b="1">
                <a:solidFill>
                  <a:schemeClr val="tx2"/>
                </a:solidFill>
                <a:latin typeface="+mn-lt"/>
              </a:rPr>
              <a:t>INSTRUCTIONS</a:t>
            </a:r>
            <a:r>
              <a:rPr lang="en-US" sz="1400" b="1" baseline="0">
                <a:solidFill>
                  <a:schemeClr val="tx2"/>
                </a:solidFill>
                <a:latin typeface="+mn-lt"/>
              </a:rPr>
              <a:t>: </a:t>
            </a:r>
            <a:r>
              <a:rPr lang="en-US" sz="1400">
                <a:solidFill>
                  <a:schemeClr val="tx2"/>
                </a:solidFill>
                <a:latin typeface="+mn-lt"/>
              </a:rPr>
              <a:t>To change the picture</a:t>
            </a:r>
          </a:p>
          <a:p>
            <a:r>
              <a:rPr lang="en-US" sz="1400">
                <a:solidFill>
                  <a:schemeClr val="tx2"/>
                </a:solidFill>
                <a:latin typeface="Amalia Medium" pitchFamily="34" charset="0"/>
              </a:rPr>
              <a:t>Double click on the existing image.</a:t>
            </a:r>
            <a:endParaRPr lang="en-US" sz="1400" baseline="0">
              <a:solidFill>
                <a:schemeClr val="tx2"/>
              </a:solidFill>
              <a:latin typeface="+mn-lt"/>
            </a:endParaRPr>
          </a:p>
          <a:p>
            <a:r>
              <a:rPr lang="en-US" sz="1400" baseline="0">
                <a:solidFill>
                  <a:schemeClr val="tx2"/>
                </a:solidFill>
                <a:latin typeface="+mn-lt"/>
              </a:rPr>
              <a:t>The picture format tab will open. You will then see a small icon of an image with an arrow. </a:t>
            </a:r>
          </a:p>
          <a:p>
            <a:r>
              <a:rPr lang="en-US" sz="1400" baseline="0">
                <a:solidFill>
                  <a:schemeClr val="tx2"/>
                </a:solidFill>
                <a:latin typeface="+mn-lt"/>
              </a:rPr>
              <a:t>Click on the icon and select the image you would like to use. </a:t>
            </a:r>
          </a:p>
          <a:p>
            <a:r>
              <a:rPr lang="en-US" sz="1400" baseline="0">
                <a:solidFill>
                  <a:schemeClr val="tx2"/>
                </a:solidFill>
                <a:latin typeface="+mn-lt"/>
              </a:rPr>
              <a:t>Once the image has changed, double click on the new image and click on the crop icon to crop the image. You can crop/ move the image around as required.</a:t>
            </a:r>
          </a:p>
          <a:p>
            <a:r>
              <a:rPr lang="en-US" sz="1400" baseline="0">
                <a:solidFill>
                  <a:schemeClr val="tx2"/>
                </a:solidFill>
                <a:latin typeface="+mn-lt"/>
              </a:rPr>
              <a:t> </a:t>
            </a:r>
            <a:endParaRPr lang="en-GB" sz="1400">
              <a:solidFill>
                <a:schemeClr val="tx2"/>
              </a:solidFill>
              <a:latin typeface="+mn-lt"/>
            </a:endParaRPr>
          </a:p>
        </p:txBody>
      </p:sp>
      <p:sp>
        <p:nvSpPr>
          <p:cNvPr id="4" name="Text Placeholder 3">
            <a:extLst>
              <a:ext uri="{FF2B5EF4-FFF2-40B4-BE49-F238E27FC236}">
                <a16:creationId xmlns:a16="http://schemas.microsoft.com/office/drawing/2014/main" id="{F9749831-1A3F-124E-3A4A-6F01002D3B7C}"/>
              </a:ext>
            </a:extLst>
          </p:cNvPr>
          <p:cNvSpPr>
            <a:spLocks noGrp="1"/>
          </p:cNvSpPr>
          <p:nvPr>
            <p:ph type="body" sz="quarter" idx="12"/>
          </p:nvPr>
        </p:nvSpPr>
        <p:spPr>
          <a:xfrm>
            <a:off x="436450" y="6380645"/>
            <a:ext cx="4291754" cy="175713"/>
          </a:xfrm>
        </p:spPr>
        <p:txBody>
          <a:bodyPr/>
          <a:lstStyle>
            <a:lvl1pPr>
              <a:defRPr sz="1000"/>
            </a:lvl1pPr>
          </a:lstStyle>
          <a:p>
            <a:pPr lvl="0"/>
            <a:r>
              <a:rPr lang="en-US"/>
              <a:t>Click to edit Master text styles</a:t>
            </a:r>
          </a:p>
        </p:txBody>
      </p:sp>
      <p:pic>
        <p:nvPicPr>
          <p:cNvPr id="7" name="Picture 6" descr="Logo&#10;&#10;Description automatically generated with medium confidence">
            <a:extLst>
              <a:ext uri="{FF2B5EF4-FFF2-40B4-BE49-F238E27FC236}">
                <a16:creationId xmlns:a16="http://schemas.microsoft.com/office/drawing/2014/main" id="{D973B922-E0FF-2743-3EAC-E58B5EEA09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881" y="117399"/>
            <a:ext cx="1655753" cy="613073"/>
          </a:xfrm>
          <a:prstGeom prst="rect">
            <a:avLst/>
          </a:prstGeom>
        </p:spPr>
      </p:pic>
    </p:spTree>
    <p:extLst>
      <p:ext uri="{BB962C8B-B14F-4D97-AF65-F5344CB8AC3E}">
        <p14:creationId xmlns:p14="http://schemas.microsoft.com/office/powerpoint/2010/main" val="4068449813"/>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gn_Off_1">
    <p:bg>
      <p:bgPr>
        <a:solidFill>
          <a:schemeClr val="accent1"/>
        </a:solidFill>
        <a:effectLst/>
      </p:bgPr>
    </p:bg>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3266331" y="3447761"/>
            <a:ext cx="5659338" cy="443095"/>
          </a:xfrm>
        </p:spPr>
        <p:txBody>
          <a:bodyPr wrap="square" anchor="b">
            <a:spAutoFit/>
          </a:bodyPr>
          <a:lstStyle>
            <a:lvl1pPr algn="ctr">
              <a:lnSpc>
                <a:spcPct val="90000"/>
              </a:lnSpc>
              <a:defRPr sz="3199" b="1" spc="-30" baseline="0">
                <a:solidFill>
                  <a:schemeClr val="tx2"/>
                </a:solidFill>
                <a:latin typeface="+mj-lt"/>
              </a:defRPr>
            </a:lvl1pPr>
          </a:lstStyle>
          <a:p>
            <a:r>
              <a:rPr lang="en-GB" dirty="0"/>
              <a:t>Thank you!</a:t>
            </a:r>
          </a:p>
        </p:txBody>
      </p:sp>
      <p:sp>
        <p:nvSpPr>
          <p:cNvPr id="5" name="Freeform 4">
            <a:extLst>
              <a:ext uri="{FF2B5EF4-FFF2-40B4-BE49-F238E27FC236}">
                <a16:creationId xmlns:a16="http://schemas.microsoft.com/office/drawing/2014/main" id="{48DFB490-311A-151A-F6B0-BBC45E65BEBF}"/>
              </a:ext>
            </a:extLst>
          </p:cNvPr>
          <p:cNvSpPr/>
          <p:nvPr/>
        </p:nvSpPr>
        <p:spPr>
          <a:xfrm flipH="1">
            <a:off x="7987750" y="2477617"/>
            <a:ext cx="1668081" cy="2383383"/>
          </a:xfrm>
          <a:custGeom>
            <a:avLst/>
            <a:gdLst>
              <a:gd name="connsiteX0" fmla="*/ 0 w 3498574"/>
              <a:gd name="connsiteY0" fmla="*/ 533873 h 5009322"/>
              <a:gd name="connsiteX1" fmla="*/ 1965108 w 3498574"/>
              <a:gd name="connsiteY1" fmla="*/ 2498981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53550 w 3498574"/>
              <a:gd name="connsiteY1" fmla="*/ 2482688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41992 w 3498574"/>
              <a:gd name="connsiteY1" fmla="*/ 2497200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465050 w 3509263"/>
              <a:gd name="connsiteY9" fmla="*/ 102231 h 5009322"/>
              <a:gd name="connsiteX10" fmla="*/ 0 w 3509263"/>
              <a:gd name="connsiteY10" fmla="*/ 538314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397553 w 3509263"/>
              <a:gd name="connsiteY9" fmla="*/ 157556 h 5009322"/>
              <a:gd name="connsiteX10" fmla="*/ 0 w 3509263"/>
              <a:gd name="connsiteY10" fmla="*/ 538314 h 5009322"/>
              <a:gd name="connsiteX0" fmla="*/ 0 w 3509263"/>
              <a:gd name="connsiteY0" fmla="*/ 865832 h 5336840"/>
              <a:gd name="connsiteX1" fmla="*/ 1952681 w 3509263"/>
              <a:gd name="connsiteY1" fmla="*/ 2824718 h 5336840"/>
              <a:gd name="connsiteX2" fmla="*/ 10689 w 3509263"/>
              <a:gd name="connsiteY2" fmla="*/ 4791607 h 5336840"/>
              <a:gd name="connsiteX3" fmla="*/ 430973 w 3509263"/>
              <a:gd name="connsiteY3" fmla="*/ 5234609 h 5336840"/>
              <a:gd name="connsiteX4" fmla="*/ 771743 w 3509263"/>
              <a:gd name="connsiteY4" fmla="*/ 5336840 h 5336840"/>
              <a:gd name="connsiteX5" fmla="*/ 1135231 w 3509263"/>
              <a:gd name="connsiteY5" fmla="*/ 5211891 h 5336840"/>
              <a:gd name="connsiteX6" fmla="*/ 3509263 w 3509263"/>
              <a:gd name="connsiteY6" fmla="*/ 2837858 h 5336840"/>
              <a:gd name="connsiteX7" fmla="*/ 1078436 w 3509263"/>
              <a:gd name="connsiteY7" fmla="*/ 418390 h 5336840"/>
              <a:gd name="connsiteX8" fmla="*/ 737666 w 3509263"/>
              <a:gd name="connsiteY8" fmla="*/ 327518 h 5336840"/>
              <a:gd name="connsiteX9" fmla="*/ 397553 w 3509263"/>
              <a:gd name="connsiteY9" fmla="*/ 485074 h 5336840"/>
              <a:gd name="connsiteX10" fmla="*/ 0 w 3509263"/>
              <a:gd name="connsiteY10" fmla="*/ 865832 h 5336840"/>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2840 h 5013848"/>
              <a:gd name="connsiteX1" fmla="*/ 1952681 w 3509263"/>
              <a:gd name="connsiteY1" fmla="*/ 2501726 h 5013848"/>
              <a:gd name="connsiteX2" fmla="*/ 10689 w 3509263"/>
              <a:gd name="connsiteY2" fmla="*/ 4468615 h 5013848"/>
              <a:gd name="connsiteX3" fmla="*/ 430973 w 3509263"/>
              <a:gd name="connsiteY3" fmla="*/ 4911617 h 5013848"/>
              <a:gd name="connsiteX4" fmla="*/ 771743 w 3509263"/>
              <a:gd name="connsiteY4" fmla="*/ 5013848 h 5013848"/>
              <a:gd name="connsiteX5" fmla="*/ 1135231 w 3509263"/>
              <a:gd name="connsiteY5" fmla="*/ 4888899 h 5013848"/>
              <a:gd name="connsiteX6" fmla="*/ 3509263 w 3509263"/>
              <a:gd name="connsiteY6" fmla="*/ 2514866 h 5013848"/>
              <a:gd name="connsiteX7" fmla="*/ 1117296 w 3509263"/>
              <a:gd name="connsiteY7" fmla="*/ 134923 h 5013848"/>
              <a:gd name="connsiteX8" fmla="*/ 737666 w 3509263"/>
              <a:gd name="connsiteY8" fmla="*/ 4526 h 5013848"/>
              <a:gd name="connsiteX9" fmla="*/ 397553 w 3509263"/>
              <a:gd name="connsiteY9" fmla="*/ 162082 h 5013848"/>
              <a:gd name="connsiteX10" fmla="*/ 0 w 3509263"/>
              <a:gd name="connsiteY10" fmla="*/ 542840 h 5013848"/>
              <a:gd name="connsiteX0" fmla="*/ 0 w 3509263"/>
              <a:gd name="connsiteY0" fmla="*/ 526104 h 4997112"/>
              <a:gd name="connsiteX1" fmla="*/ 1952681 w 3509263"/>
              <a:gd name="connsiteY1" fmla="*/ 2484990 h 4997112"/>
              <a:gd name="connsiteX2" fmla="*/ 10689 w 3509263"/>
              <a:gd name="connsiteY2" fmla="*/ 4451879 h 4997112"/>
              <a:gd name="connsiteX3" fmla="*/ 430973 w 3509263"/>
              <a:gd name="connsiteY3" fmla="*/ 4894881 h 4997112"/>
              <a:gd name="connsiteX4" fmla="*/ 771743 w 3509263"/>
              <a:gd name="connsiteY4" fmla="*/ 4997112 h 4997112"/>
              <a:gd name="connsiteX5" fmla="*/ 1135231 w 3509263"/>
              <a:gd name="connsiteY5" fmla="*/ 4872163 h 4997112"/>
              <a:gd name="connsiteX6" fmla="*/ 3509263 w 3509263"/>
              <a:gd name="connsiteY6" fmla="*/ 2498130 h 4997112"/>
              <a:gd name="connsiteX7" fmla="*/ 1117296 w 3509263"/>
              <a:gd name="connsiteY7" fmla="*/ 118187 h 4997112"/>
              <a:gd name="connsiteX8" fmla="*/ 753426 w 3509263"/>
              <a:gd name="connsiteY8" fmla="*/ 4526 h 4997112"/>
              <a:gd name="connsiteX9" fmla="*/ 397553 w 3509263"/>
              <a:gd name="connsiteY9" fmla="*/ 145346 h 4997112"/>
              <a:gd name="connsiteX10" fmla="*/ 0 w 3509263"/>
              <a:gd name="connsiteY10" fmla="*/ 526104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64742 w 3500203"/>
              <a:gd name="connsiteY1" fmla="*/ 25023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5110 w 3505313"/>
              <a:gd name="connsiteY0" fmla="*/ 531610 h 4997112"/>
              <a:gd name="connsiteX1" fmla="*/ 1969852 w 3505313"/>
              <a:gd name="connsiteY1" fmla="*/ 2502390 h 4997112"/>
              <a:gd name="connsiteX2" fmla="*/ 0 w 3505313"/>
              <a:gd name="connsiteY2" fmla="*/ 4481321 h 4997112"/>
              <a:gd name="connsiteX3" fmla="*/ 427023 w 3505313"/>
              <a:gd name="connsiteY3" fmla="*/ 4894881 h 4997112"/>
              <a:gd name="connsiteX4" fmla="*/ 767793 w 3505313"/>
              <a:gd name="connsiteY4" fmla="*/ 4997112 h 4997112"/>
              <a:gd name="connsiteX5" fmla="*/ 1131281 w 3505313"/>
              <a:gd name="connsiteY5" fmla="*/ 4872163 h 4997112"/>
              <a:gd name="connsiteX6" fmla="*/ 3505313 w 3505313"/>
              <a:gd name="connsiteY6" fmla="*/ 2498130 h 4997112"/>
              <a:gd name="connsiteX7" fmla="*/ 1113346 w 3505313"/>
              <a:gd name="connsiteY7" fmla="*/ 118187 h 4997112"/>
              <a:gd name="connsiteX8" fmla="*/ 749476 w 3505313"/>
              <a:gd name="connsiteY8" fmla="*/ 4526 h 4997112"/>
              <a:gd name="connsiteX9" fmla="*/ 393603 w 3505313"/>
              <a:gd name="connsiteY9" fmla="*/ 145346 h 4997112"/>
              <a:gd name="connsiteX10" fmla="*/ 5110 w 3505313"/>
              <a:gd name="connsiteY10" fmla="*/ 531610 h 4997112"/>
              <a:gd name="connsiteX0" fmla="*/ 5110 w 3505313"/>
              <a:gd name="connsiteY0" fmla="*/ 531610 h 5288660"/>
              <a:gd name="connsiteX1" fmla="*/ 1969852 w 3505313"/>
              <a:gd name="connsiteY1" fmla="*/ 2502390 h 5288660"/>
              <a:gd name="connsiteX2" fmla="*/ 0 w 3505313"/>
              <a:gd name="connsiteY2" fmla="*/ 4481321 h 5288660"/>
              <a:gd name="connsiteX3" fmla="*/ 427023 w 3505313"/>
              <a:gd name="connsiteY3" fmla="*/ 4894881 h 5288660"/>
              <a:gd name="connsiteX4" fmla="*/ 767793 w 3505313"/>
              <a:gd name="connsiteY4" fmla="*/ 4997112 h 5288660"/>
              <a:gd name="connsiteX5" fmla="*/ 1131281 w 3505313"/>
              <a:gd name="connsiteY5" fmla="*/ 4872163 h 5288660"/>
              <a:gd name="connsiteX6" fmla="*/ 3505313 w 3505313"/>
              <a:gd name="connsiteY6" fmla="*/ 2498130 h 5288660"/>
              <a:gd name="connsiteX7" fmla="*/ 1113346 w 3505313"/>
              <a:gd name="connsiteY7" fmla="*/ 118187 h 5288660"/>
              <a:gd name="connsiteX8" fmla="*/ 749476 w 3505313"/>
              <a:gd name="connsiteY8" fmla="*/ 4526 h 5288660"/>
              <a:gd name="connsiteX9" fmla="*/ 393603 w 3505313"/>
              <a:gd name="connsiteY9" fmla="*/ 145346 h 5288660"/>
              <a:gd name="connsiteX10" fmla="*/ 5110 w 3505313"/>
              <a:gd name="connsiteY10" fmla="*/ 531610 h 5288660"/>
              <a:gd name="connsiteX0" fmla="*/ 5110 w 3505313"/>
              <a:gd name="connsiteY0" fmla="*/ 531610 h 5000898"/>
              <a:gd name="connsiteX1" fmla="*/ 1969852 w 3505313"/>
              <a:gd name="connsiteY1" fmla="*/ 2502390 h 5000898"/>
              <a:gd name="connsiteX2" fmla="*/ 0 w 3505313"/>
              <a:gd name="connsiteY2" fmla="*/ 4481321 h 5000898"/>
              <a:gd name="connsiteX3" fmla="*/ 427023 w 3505313"/>
              <a:gd name="connsiteY3" fmla="*/ 4894881 h 5000898"/>
              <a:gd name="connsiteX4" fmla="*/ 767793 w 3505313"/>
              <a:gd name="connsiteY4" fmla="*/ 4997112 h 5000898"/>
              <a:gd name="connsiteX5" fmla="*/ 1131281 w 3505313"/>
              <a:gd name="connsiteY5" fmla="*/ 4872163 h 5000898"/>
              <a:gd name="connsiteX6" fmla="*/ 3505313 w 3505313"/>
              <a:gd name="connsiteY6" fmla="*/ 2498130 h 5000898"/>
              <a:gd name="connsiteX7" fmla="*/ 1113346 w 3505313"/>
              <a:gd name="connsiteY7" fmla="*/ 118187 h 5000898"/>
              <a:gd name="connsiteX8" fmla="*/ 749476 w 3505313"/>
              <a:gd name="connsiteY8" fmla="*/ 4526 h 5000898"/>
              <a:gd name="connsiteX9" fmla="*/ 393603 w 3505313"/>
              <a:gd name="connsiteY9" fmla="*/ 145346 h 5000898"/>
              <a:gd name="connsiteX10" fmla="*/ 5110 w 3505313"/>
              <a:gd name="connsiteY10" fmla="*/ 531610 h 5000898"/>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29652 h 5005303"/>
              <a:gd name="connsiteX1" fmla="*/ 1969852 w 3505313"/>
              <a:gd name="connsiteY1" fmla="*/ 2500432 h 5005303"/>
              <a:gd name="connsiteX2" fmla="*/ 0 w 3505313"/>
              <a:gd name="connsiteY2" fmla="*/ 4479363 h 5005303"/>
              <a:gd name="connsiteX3" fmla="*/ 427023 w 3505313"/>
              <a:gd name="connsiteY3" fmla="*/ 4892923 h 5005303"/>
              <a:gd name="connsiteX4" fmla="*/ 787503 w 3505313"/>
              <a:gd name="connsiteY4" fmla="*/ 5001517 h 5005303"/>
              <a:gd name="connsiteX5" fmla="*/ 1131281 w 3505313"/>
              <a:gd name="connsiteY5" fmla="*/ 4870205 h 5005303"/>
              <a:gd name="connsiteX6" fmla="*/ 3505313 w 3505313"/>
              <a:gd name="connsiteY6" fmla="*/ 2496172 h 5005303"/>
              <a:gd name="connsiteX7" fmla="*/ 1160106 w 3505313"/>
              <a:gd name="connsiteY7" fmla="*/ 158794 h 5005303"/>
              <a:gd name="connsiteX8" fmla="*/ 749476 w 3505313"/>
              <a:gd name="connsiteY8" fmla="*/ 2568 h 5005303"/>
              <a:gd name="connsiteX9" fmla="*/ 393603 w 3505313"/>
              <a:gd name="connsiteY9" fmla="*/ 143388 h 5005303"/>
              <a:gd name="connsiteX10" fmla="*/ 5110 w 3505313"/>
              <a:gd name="connsiteY10" fmla="*/ 529652 h 5005303"/>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416 h 5008067"/>
              <a:gd name="connsiteX1" fmla="*/ 1969852 w 3505313"/>
              <a:gd name="connsiteY1" fmla="*/ 2503196 h 5008067"/>
              <a:gd name="connsiteX2" fmla="*/ 0 w 3505313"/>
              <a:gd name="connsiteY2" fmla="*/ 4482127 h 5008067"/>
              <a:gd name="connsiteX3" fmla="*/ 427023 w 3505313"/>
              <a:gd name="connsiteY3" fmla="*/ 4895687 h 5008067"/>
              <a:gd name="connsiteX4" fmla="*/ 787503 w 3505313"/>
              <a:gd name="connsiteY4" fmla="*/ 5004281 h 5008067"/>
              <a:gd name="connsiteX5" fmla="*/ 1131281 w 3505313"/>
              <a:gd name="connsiteY5" fmla="*/ 4872969 h 5008067"/>
              <a:gd name="connsiteX6" fmla="*/ 3505313 w 3505313"/>
              <a:gd name="connsiteY6" fmla="*/ 2498936 h 5008067"/>
              <a:gd name="connsiteX7" fmla="*/ 1160106 w 3505313"/>
              <a:gd name="connsiteY7" fmla="*/ 161558 h 5008067"/>
              <a:gd name="connsiteX8" fmla="*/ 796836 w 3505313"/>
              <a:gd name="connsiteY8" fmla="*/ 2318 h 5008067"/>
              <a:gd name="connsiteX9" fmla="*/ 393603 w 3505313"/>
              <a:gd name="connsiteY9" fmla="*/ 146152 h 5008067"/>
              <a:gd name="connsiteX10" fmla="*/ 5110 w 3505313"/>
              <a:gd name="connsiteY10" fmla="*/ 532416 h 500806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5313" h="5008317">
                <a:moveTo>
                  <a:pt x="5110" y="532666"/>
                </a:moveTo>
                <a:lnTo>
                  <a:pt x="1969852" y="2503446"/>
                </a:lnTo>
                <a:lnTo>
                  <a:pt x="0" y="4482377"/>
                </a:lnTo>
                <a:lnTo>
                  <a:pt x="427023" y="4895937"/>
                </a:lnTo>
                <a:cubicBezTo>
                  <a:pt x="510281" y="4969426"/>
                  <a:pt x="670127" y="5008317"/>
                  <a:pt x="787503" y="5004531"/>
                </a:cubicBezTo>
                <a:cubicBezTo>
                  <a:pt x="904879" y="5000745"/>
                  <a:pt x="1004011" y="4978861"/>
                  <a:pt x="1131281" y="4873219"/>
                </a:cubicBezTo>
                <a:lnTo>
                  <a:pt x="3505313" y="2499186"/>
                </a:lnTo>
                <a:lnTo>
                  <a:pt x="1160106" y="161808"/>
                </a:lnTo>
                <a:cubicBezTo>
                  <a:pt x="1068649" y="89635"/>
                  <a:pt x="968345" y="5136"/>
                  <a:pt x="796836" y="2568"/>
                </a:cubicBezTo>
                <a:cubicBezTo>
                  <a:pt x="625327" y="0"/>
                  <a:pt x="475789" y="68559"/>
                  <a:pt x="393603" y="146402"/>
                </a:cubicBezTo>
                <a:lnTo>
                  <a:pt x="5110" y="532666"/>
                </a:lnTo>
                <a:close/>
              </a:path>
            </a:pathLst>
          </a:cu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4" name="Freeform 3">
            <a:extLst>
              <a:ext uri="{FF2B5EF4-FFF2-40B4-BE49-F238E27FC236}">
                <a16:creationId xmlns:a16="http://schemas.microsoft.com/office/drawing/2014/main" id="{172933B2-1A60-AF63-01E1-DF0F92A02685}"/>
              </a:ext>
            </a:extLst>
          </p:cNvPr>
          <p:cNvSpPr/>
          <p:nvPr/>
        </p:nvSpPr>
        <p:spPr>
          <a:xfrm rot="10800000" flipH="1">
            <a:off x="2536170" y="2477617"/>
            <a:ext cx="1668081" cy="2383383"/>
          </a:xfrm>
          <a:custGeom>
            <a:avLst/>
            <a:gdLst>
              <a:gd name="connsiteX0" fmla="*/ 0 w 3498574"/>
              <a:gd name="connsiteY0" fmla="*/ 533873 h 5009322"/>
              <a:gd name="connsiteX1" fmla="*/ 1965108 w 3498574"/>
              <a:gd name="connsiteY1" fmla="*/ 2498981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53550 w 3498574"/>
              <a:gd name="connsiteY1" fmla="*/ 2482688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41992 w 3498574"/>
              <a:gd name="connsiteY1" fmla="*/ 2497200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465050 w 3509263"/>
              <a:gd name="connsiteY9" fmla="*/ 102231 h 5009322"/>
              <a:gd name="connsiteX10" fmla="*/ 0 w 3509263"/>
              <a:gd name="connsiteY10" fmla="*/ 538314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397553 w 3509263"/>
              <a:gd name="connsiteY9" fmla="*/ 157556 h 5009322"/>
              <a:gd name="connsiteX10" fmla="*/ 0 w 3509263"/>
              <a:gd name="connsiteY10" fmla="*/ 538314 h 5009322"/>
              <a:gd name="connsiteX0" fmla="*/ 0 w 3509263"/>
              <a:gd name="connsiteY0" fmla="*/ 865832 h 5336840"/>
              <a:gd name="connsiteX1" fmla="*/ 1952681 w 3509263"/>
              <a:gd name="connsiteY1" fmla="*/ 2824718 h 5336840"/>
              <a:gd name="connsiteX2" fmla="*/ 10689 w 3509263"/>
              <a:gd name="connsiteY2" fmla="*/ 4791607 h 5336840"/>
              <a:gd name="connsiteX3" fmla="*/ 430973 w 3509263"/>
              <a:gd name="connsiteY3" fmla="*/ 5234609 h 5336840"/>
              <a:gd name="connsiteX4" fmla="*/ 771743 w 3509263"/>
              <a:gd name="connsiteY4" fmla="*/ 5336840 h 5336840"/>
              <a:gd name="connsiteX5" fmla="*/ 1135231 w 3509263"/>
              <a:gd name="connsiteY5" fmla="*/ 5211891 h 5336840"/>
              <a:gd name="connsiteX6" fmla="*/ 3509263 w 3509263"/>
              <a:gd name="connsiteY6" fmla="*/ 2837858 h 5336840"/>
              <a:gd name="connsiteX7" fmla="*/ 1078436 w 3509263"/>
              <a:gd name="connsiteY7" fmla="*/ 418390 h 5336840"/>
              <a:gd name="connsiteX8" fmla="*/ 737666 w 3509263"/>
              <a:gd name="connsiteY8" fmla="*/ 327518 h 5336840"/>
              <a:gd name="connsiteX9" fmla="*/ 397553 w 3509263"/>
              <a:gd name="connsiteY9" fmla="*/ 485074 h 5336840"/>
              <a:gd name="connsiteX10" fmla="*/ 0 w 3509263"/>
              <a:gd name="connsiteY10" fmla="*/ 865832 h 5336840"/>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2840 h 5013848"/>
              <a:gd name="connsiteX1" fmla="*/ 1952681 w 3509263"/>
              <a:gd name="connsiteY1" fmla="*/ 2501726 h 5013848"/>
              <a:gd name="connsiteX2" fmla="*/ 10689 w 3509263"/>
              <a:gd name="connsiteY2" fmla="*/ 4468615 h 5013848"/>
              <a:gd name="connsiteX3" fmla="*/ 430973 w 3509263"/>
              <a:gd name="connsiteY3" fmla="*/ 4911617 h 5013848"/>
              <a:gd name="connsiteX4" fmla="*/ 771743 w 3509263"/>
              <a:gd name="connsiteY4" fmla="*/ 5013848 h 5013848"/>
              <a:gd name="connsiteX5" fmla="*/ 1135231 w 3509263"/>
              <a:gd name="connsiteY5" fmla="*/ 4888899 h 5013848"/>
              <a:gd name="connsiteX6" fmla="*/ 3509263 w 3509263"/>
              <a:gd name="connsiteY6" fmla="*/ 2514866 h 5013848"/>
              <a:gd name="connsiteX7" fmla="*/ 1117296 w 3509263"/>
              <a:gd name="connsiteY7" fmla="*/ 134923 h 5013848"/>
              <a:gd name="connsiteX8" fmla="*/ 737666 w 3509263"/>
              <a:gd name="connsiteY8" fmla="*/ 4526 h 5013848"/>
              <a:gd name="connsiteX9" fmla="*/ 397553 w 3509263"/>
              <a:gd name="connsiteY9" fmla="*/ 162082 h 5013848"/>
              <a:gd name="connsiteX10" fmla="*/ 0 w 3509263"/>
              <a:gd name="connsiteY10" fmla="*/ 542840 h 5013848"/>
              <a:gd name="connsiteX0" fmla="*/ 0 w 3509263"/>
              <a:gd name="connsiteY0" fmla="*/ 526104 h 4997112"/>
              <a:gd name="connsiteX1" fmla="*/ 1952681 w 3509263"/>
              <a:gd name="connsiteY1" fmla="*/ 2484990 h 4997112"/>
              <a:gd name="connsiteX2" fmla="*/ 10689 w 3509263"/>
              <a:gd name="connsiteY2" fmla="*/ 4451879 h 4997112"/>
              <a:gd name="connsiteX3" fmla="*/ 430973 w 3509263"/>
              <a:gd name="connsiteY3" fmla="*/ 4894881 h 4997112"/>
              <a:gd name="connsiteX4" fmla="*/ 771743 w 3509263"/>
              <a:gd name="connsiteY4" fmla="*/ 4997112 h 4997112"/>
              <a:gd name="connsiteX5" fmla="*/ 1135231 w 3509263"/>
              <a:gd name="connsiteY5" fmla="*/ 4872163 h 4997112"/>
              <a:gd name="connsiteX6" fmla="*/ 3509263 w 3509263"/>
              <a:gd name="connsiteY6" fmla="*/ 2498130 h 4997112"/>
              <a:gd name="connsiteX7" fmla="*/ 1117296 w 3509263"/>
              <a:gd name="connsiteY7" fmla="*/ 118187 h 4997112"/>
              <a:gd name="connsiteX8" fmla="*/ 753426 w 3509263"/>
              <a:gd name="connsiteY8" fmla="*/ 4526 h 4997112"/>
              <a:gd name="connsiteX9" fmla="*/ 397553 w 3509263"/>
              <a:gd name="connsiteY9" fmla="*/ 145346 h 4997112"/>
              <a:gd name="connsiteX10" fmla="*/ 0 w 3509263"/>
              <a:gd name="connsiteY10" fmla="*/ 526104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64742 w 3500203"/>
              <a:gd name="connsiteY1" fmla="*/ 25023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5110 w 3505313"/>
              <a:gd name="connsiteY0" fmla="*/ 531610 h 4997112"/>
              <a:gd name="connsiteX1" fmla="*/ 1969852 w 3505313"/>
              <a:gd name="connsiteY1" fmla="*/ 2502390 h 4997112"/>
              <a:gd name="connsiteX2" fmla="*/ 0 w 3505313"/>
              <a:gd name="connsiteY2" fmla="*/ 4481321 h 4997112"/>
              <a:gd name="connsiteX3" fmla="*/ 427023 w 3505313"/>
              <a:gd name="connsiteY3" fmla="*/ 4894881 h 4997112"/>
              <a:gd name="connsiteX4" fmla="*/ 767793 w 3505313"/>
              <a:gd name="connsiteY4" fmla="*/ 4997112 h 4997112"/>
              <a:gd name="connsiteX5" fmla="*/ 1131281 w 3505313"/>
              <a:gd name="connsiteY5" fmla="*/ 4872163 h 4997112"/>
              <a:gd name="connsiteX6" fmla="*/ 3505313 w 3505313"/>
              <a:gd name="connsiteY6" fmla="*/ 2498130 h 4997112"/>
              <a:gd name="connsiteX7" fmla="*/ 1113346 w 3505313"/>
              <a:gd name="connsiteY7" fmla="*/ 118187 h 4997112"/>
              <a:gd name="connsiteX8" fmla="*/ 749476 w 3505313"/>
              <a:gd name="connsiteY8" fmla="*/ 4526 h 4997112"/>
              <a:gd name="connsiteX9" fmla="*/ 393603 w 3505313"/>
              <a:gd name="connsiteY9" fmla="*/ 145346 h 4997112"/>
              <a:gd name="connsiteX10" fmla="*/ 5110 w 3505313"/>
              <a:gd name="connsiteY10" fmla="*/ 531610 h 4997112"/>
              <a:gd name="connsiteX0" fmla="*/ 5110 w 3505313"/>
              <a:gd name="connsiteY0" fmla="*/ 531610 h 5288660"/>
              <a:gd name="connsiteX1" fmla="*/ 1969852 w 3505313"/>
              <a:gd name="connsiteY1" fmla="*/ 2502390 h 5288660"/>
              <a:gd name="connsiteX2" fmla="*/ 0 w 3505313"/>
              <a:gd name="connsiteY2" fmla="*/ 4481321 h 5288660"/>
              <a:gd name="connsiteX3" fmla="*/ 427023 w 3505313"/>
              <a:gd name="connsiteY3" fmla="*/ 4894881 h 5288660"/>
              <a:gd name="connsiteX4" fmla="*/ 767793 w 3505313"/>
              <a:gd name="connsiteY4" fmla="*/ 4997112 h 5288660"/>
              <a:gd name="connsiteX5" fmla="*/ 1131281 w 3505313"/>
              <a:gd name="connsiteY5" fmla="*/ 4872163 h 5288660"/>
              <a:gd name="connsiteX6" fmla="*/ 3505313 w 3505313"/>
              <a:gd name="connsiteY6" fmla="*/ 2498130 h 5288660"/>
              <a:gd name="connsiteX7" fmla="*/ 1113346 w 3505313"/>
              <a:gd name="connsiteY7" fmla="*/ 118187 h 5288660"/>
              <a:gd name="connsiteX8" fmla="*/ 749476 w 3505313"/>
              <a:gd name="connsiteY8" fmla="*/ 4526 h 5288660"/>
              <a:gd name="connsiteX9" fmla="*/ 393603 w 3505313"/>
              <a:gd name="connsiteY9" fmla="*/ 145346 h 5288660"/>
              <a:gd name="connsiteX10" fmla="*/ 5110 w 3505313"/>
              <a:gd name="connsiteY10" fmla="*/ 531610 h 5288660"/>
              <a:gd name="connsiteX0" fmla="*/ 5110 w 3505313"/>
              <a:gd name="connsiteY0" fmla="*/ 531610 h 5000898"/>
              <a:gd name="connsiteX1" fmla="*/ 1969852 w 3505313"/>
              <a:gd name="connsiteY1" fmla="*/ 2502390 h 5000898"/>
              <a:gd name="connsiteX2" fmla="*/ 0 w 3505313"/>
              <a:gd name="connsiteY2" fmla="*/ 4481321 h 5000898"/>
              <a:gd name="connsiteX3" fmla="*/ 427023 w 3505313"/>
              <a:gd name="connsiteY3" fmla="*/ 4894881 h 5000898"/>
              <a:gd name="connsiteX4" fmla="*/ 767793 w 3505313"/>
              <a:gd name="connsiteY4" fmla="*/ 4997112 h 5000898"/>
              <a:gd name="connsiteX5" fmla="*/ 1131281 w 3505313"/>
              <a:gd name="connsiteY5" fmla="*/ 4872163 h 5000898"/>
              <a:gd name="connsiteX6" fmla="*/ 3505313 w 3505313"/>
              <a:gd name="connsiteY6" fmla="*/ 2498130 h 5000898"/>
              <a:gd name="connsiteX7" fmla="*/ 1113346 w 3505313"/>
              <a:gd name="connsiteY7" fmla="*/ 118187 h 5000898"/>
              <a:gd name="connsiteX8" fmla="*/ 749476 w 3505313"/>
              <a:gd name="connsiteY8" fmla="*/ 4526 h 5000898"/>
              <a:gd name="connsiteX9" fmla="*/ 393603 w 3505313"/>
              <a:gd name="connsiteY9" fmla="*/ 145346 h 5000898"/>
              <a:gd name="connsiteX10" fmla="*/ 5110 w 3505313"/>
              <a:gd name="connsiteY10" fmla="*/ 531610 h 5000898"/>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29652 h 5005303"/>
              <a:gd name="connsiteX1" fmla="*/ 1969852 w 3505313"/>
              <a:gd name="connsiteY1" fmla="*/ 2500432 h 5005303"/>
              <a:gd name="connsiteX2" fmla="*/ 0 w 3505313"/>
              <a:gd name="connsiteY2" fmla="*/ 4479363 h 5005303"/>
              <a:gd name="connsiteX3" fmla="*/ 427023 w 3505313"/>
              <a:gd name="connsiteY3" fmla="*/ 4892923 h 5005303"/>
              <a:gd name="connsiteX4" fmla="*/ 787503 w 3505313"/>
              <a:gd name="connsiteY4" fmla="*/ 5001517 h 5005303"/>
              <a:gd name="connsiteX5" fmla="*/ 1131281 w 3505313"/>
              <a:gd name="connsiteY5" fmla="*/ 4870205 h 5005303"/>
              <a:gd name="connsiteX6" fmla="*/ 3505313 w 3505313"/>
              <a:gd name="connsiteY6" fmla="*/ 2496172 h 5005303"/>
              <a:gd name="connsiteX7" fmla="*/ 1160106 w 3505313"/>
              <a:gd name="connsiteY7" fmla="*/ 158794 h 5005303"/>
              <a:gd name="connsiteX8" fmla="*/ 749476 w 3505313"/>
              <a:gd name="connsiteY8" fmla="*/ 2568 h 5005303"/>
              <a:gd name="connsiteX9" fmla="*/ 393603 w 3505313"/>
              <a:gd name="connsiteY9" fmla="*/ 143388 h 5005303"/>
              <a:gd name="connsiteX10" fmla="*/ 5110 w 3505313"/>
              <a:gd name="connsiteY10" fmla="*/ 529652 h 5005303"/>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416 h 5008067"/>
              <a:gd name="connsiteX1" fmla="*/ 1969852 w 3505313"/>
              <a:gd name="connsiteY1" fmla="*/ 2503196 h 5008067"/>
              <a:gd name="connsiteX2" fmla="*/ 0 w 3505313"/>
              <a:gd name="connsiteY2" fmla="*/ 4482127 h 5008067"/>
              <a:gd name="connsiteX3" fmla="*/ 427023 w 3505313"/>
              <a:gd name="connsiteY3" fmla="*/ 4895687 h 5008067"/>
              <a:gd name="connsiteX4" fmla="*/ 787503 w 3505313"/>
              <a:gd name="connsiteY4" fmla="*/ 5004281 h 5008067"/>
              <a:gd name="connsiteX5" fmla="*/ 1131281 w 3505313"/>
              <a:gd name="connsiteY5" fmla="*/ 4872969 h 5008067"/>
              <a:gd name="connsiteX6" fmla="*/ 3505313 w 3505313"/>
              <a:gd name="connsiteY6" fmla="*/ 2498936 h 5008067"/>
              <a:gd name="connsiteX7" fmla="*/ 1160106 w 3505313"/>
              <a:gd name="connsiteY7" fmla="*/ 161558 h 5008067"/>
              <a:gd name="connsiteX8" fmla="*/ 796836 w 3505313"/>
              <a:gd name="connsiteY8" fmla="*/ 2318 h 5008067"/>
              <a:gd name="connsiteX9" fmla="*/ 393603 w 3505313"/>
              <a:gd name="connsiteY9" fmla="*/ 146152 h 5008067"/>
              <a:gd name="connsiteX10" fmla="*/ 5110 w 3505313"/>
              <a:gd name="connsiteY10" fmla="*/ 532416 h 500806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5313" h="5008317">
                <a:moveTo>
                  <a:pt x="5110" y="532666"/>
                </a:moveTo>
                <a:lnTo>
                  <a:pt x="1969852" y="2503446"/>
                </a:lnTo>
                <a:lnTo>
                  <a:pt x="0" y="4482377"/>
                </a:lnTo>
                <a:lnTo>
                  <a:pt x="427023" y="4895937"/>
                </a:lnTo>
                <a:cubicBezTo>
                  <a:pt x="510281" y="4969426"/>
                  <a:pt x="670127" y="5008317"/>
                  <a:pt x="787503" y="5004531"/>
                </a:cubicBezTo>
                <a:cubicBezTo>
                  <a:pt x="904879" y="5000745"/>
                  <a:pt x="1004011" y="4978861"/>
                  <a:pt x="1131281" y="4873219"/>
                </a:cubicBezTo>
                <a:lnTo>
                  <a:pt x="3505313" y="2499186"/>
                </a:lnTo>
                <a:lnTo>
                  <a:pt x="1160106" y="161808"/>
                </a:lnTo>
                <a:cubicBezTo>
                  <a:pt x="1068649" y="89635"/>
                  <a:pt x="968345" y="5136"/>
                  <a:pt x="796836" y="2568"/>
                </a:cubicBezTo>
                <a:cubicBezTo>
                  <a:pt x="625327" y="0"/>
                  <a:pt x="475789" y="68559"/>
                  <a:pt x="393603" y="146402"/>
                </a:cubicBezTo>
                <a:lnTo>
                  <a:pt x="5110" y="532666"/>
                </a:lnTo>
                <a:close/>
              </a:path>
            </a:pathLst>
          </a:cu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pic>
        <p:nvPicPr>
          <p:cNvPr id="2" name="Picture 1" descr="BlackLogo.png">
            <a:extLst>
              <a:ext uri="{FF2B5EF4-FFF2-40B4-BE49-F238E27FC236}">
                <a16:creationId xmlns:a16="http://schemas.microsoft.com/office/drawing/2014/main" id="{A2B0B603-BF15-2B0E-86CA-114217CB8A79}"/>
              </a:ext>
            </a:extLst>
          </p:cNvPr>
          <p:cNvPicPr>
            <a:picLocks noChangeAspect="1"/>
          </p:cNvPicPr>
          <p:nvPr/>
        </p:nvPicPr>
        <p:blipFill>
          <a:blip r:embed="rId2" cstate="print"/>
          <a:stretch>
            <a:fillRect/>
          </a:stretch>
        </p:blipFill>
        <p:spPr>
          <a:xfrm>
            <a:off x="336860" y="261381"/>
            <a:ext cx="1326436" cy="333971"/>
          </a:xfrm>
          <a:prstGeom prst="rect">
            <a:avLst/>
          </a:prstGeom>
        </p:spPr>
      </p:pic>
    </p:spTree>
    <p:extLst>
      <p:ext uri="{BB962C8B-B14F-4D97-AF65-F5344CB8AC3E}">
        <p14:creationId xmlns:p14="http://schemas.microsoft.com/office/powerpoint/2010/main" val="3306760861"/>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ign_Off_2">
    <p:bg>
      <p:bgPr>
        <a:solidFill>
          <a:schemeClr val="accent1"/>
        </a:solidFill>
        <a:effectLst/>
      </p:bgPr>
    </p:bg>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3266331" y="3198520"/>
            <a:ext cx="5659338" cy="692337"/>
          </a:xfrm>
        </p:spPr>
        <p:txBody>
          <a:bodyPr wrap="square" anchor="b">
            <a:spAutoFit/>
          </a:bodyPr>
          <a:lstStyle>
            <a:lvl1pPr algn="ctr">
              <a:lnSpc>
                <a:spcPct val="90000"/>
              </a:lnSpc>
              <a:defRPr sz="4999" b="1" spc="-30" baseline="0">
                <a:solidFill>
                  <a:schemeClr val="tx2"/>
                </a:solidFill>
                <a:latin typeface="+mj-lt"/>
              </a:defRPr>
            </a:lvl1pPr>
          </a:lstStyle>
          <a:p>
            <a:r>
              <a:rPr lang="en-GB" dirty="0"/>
              <a:t>Make it happen</a:t>
            </a:r>
          </a:p>
        </p:txBody>
      </p:sp>
      <p:sp>
        <p:nvSpPr>
          <p:cNvPr id="5" name="Freeform 4">
            <a:extLst>
              <a:ext uri="{FF2B5EF4-FFF2-40B4-BE49-F238E27FC236}">
                <a16:creationId xmlns:a16="http://schemas.microsoft.com/office/drawing/2014/main" id="{48DFB490-311A-151A-F6B0-BBC45E65BEBF}"/>
              </a:ext>
            </a:extLst>
          </p:cNvPr>
          <p:cNvSpPr/>
          <p:nvPr/>
        </p:nvSpPr>
        <p:spPr>
          <a:xfrm flipH="1">
            <a:off x="9287787" y="2477617"/>
            <a:ext cx="1668081" cy="2383383"/>
          </a:xfrm>
          <a:custGeom>
            <a:avLst/>
            <a:gdLst>
              <a:gd name="connsiteX0" fmla="*/ 0 w 3498574"/>
              <a:gd name="connsiteY0" fmla="*/ 533873 h 5009322"/>
              <a:gd name="connsiteX1" fmla="*/ 1965108 w 3498574"/>
              <a:gd name="connsiteY1" fmla="*/ 2498981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53550 w 3498574"/>
              <a:gd name="connsiteY1" fmla="*/ 2482688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41992 w 3498574"/>
              <a:gd name="connsiteY1" fmla="*/ 2497200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465050 w 3509263"/>
              <a:gd name="connsiteY9" fmla="*/ 102231 h 5009322"/>
              <a:gd name="connsiteX10" fmla="*/ 0 w 3509263"/>
              <a:gd name="connsiteY10" fmla="*/ 538314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397553 w 3509263"/>
              <a:gd name="connsiteY9" fmla="*/ 157556 h 5009322"/>
              <a:gd name="connsiteX10" fmla="*/ 0 w 3509263"/>
              <a:gd name="connsiteY10" fmla="*/ 538314 h 5009322"/>
              <a:gd name="connsiteX0" fmla="*/ 0 w 3509263"/>
              <a:gd name="connsiteY0" fmla="*/ 865832 h 5336840"/>
              <a:gd name="connsiteX1" fmla="*/ 1952681 w 3509263"/>
              <a:gd name="connsiteY1" fmla="*/ 2824718 h 5336840"/>
              <a:gd name="connsiteX2" fmla="*/ 10689 w 3509263"/>
              <a:gd name="connsiteY2" fmla="*/ 4791607 h 5336840"/>
              <a:gd name="connsiteX3" fmla="*/ 430973 w 3509263"/>
              <a:gd name="connsiteY3" fmla="*/ 5234609 h 5336840"/>
              <a:gd name="connsiteX4" fmla="*/ 771743 w 3509263"/>
              <a:gd name="connsiteY4" fmla="*/ 5336840 h 5336840"/>
              <a:gd name="connsiteX5" fmla="*/ 1135231 w 3509263"/>
              <a:gd name="connsiteY5" fmla="*/ 5211891 h 5336840"/>
              <a:gd name="connsiteX6" fmla="*/ 3509263 w 3509263"/>
              <a:gd name="connsiteY6" fmla="*/ 2837858 h 5336840"/>
              <a:gd name="connsiteX7" fmla="*/ 1078436 w 3509263"/>
              <a:gd name="connsiteY7" fmla="*/ 418390 h 5336840"/>
              <a:gd name="connsiteX8" fmla="*/ 737666 w 3509263"/>
              <a:gd name="connsiteY8" fmla="*/ 327518 h 5336840"/>
              <a:gd name="connsiteX9" fmla="*/ 397553 w 3509263"/>
              <a:gd name="connsiteY9" fmla="*/ 485074 h 5336840"/>
              <a:gd name="connsiteX10" fmla="*/ 0 w 3509263"/>
              <a:gd name="connsiteY10" fmla="*/ 865832 h 5336840"/>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2840 h 5013848"/>
              <a:gd name="connsiteX1" fmla="*/ 1952681 w 3509263"/>
              <a:gd name="connsiteY1" fmla="*/ 2501726 h 5013848"/>
              <a:gd name="connsiteX2" fmla="*/ 10689 w 3509263"/>
              <a:gd name="connsiteY2" fmla="*/ 4468615 h 5013848"/>
              <a:gd name="connsiteX3" fmla="*/ 430973 w 3509263"/>
              <a:gd name="connsiteY3" fmla="*/ 4911617 h 5013848"/>
              <a:gd name="connsiteX4" fmla="*/ 771743 w 3509263"/>
              <a:gd name="connsiteY4" fmla="*/ 5013848 h 5013848"/>
              <a:gd name="connsiteX5" fmla="*/ 1135231 w 3509263"/>
              <a:gd name="connsiteY5" fmla="*/ 4888899 h 5013848"/>
              <a:gd name="connsiteX6" fmla="*/ 3509263 w 3509263"/>
              <a:gd name="connsiteY6" fmla="*/ 2514866 h 5013848"/>
              <a:gd name="connsiteX7" fmla="*/ 1117296 w 3509263"/>
              <a:gd name="connsiteY7" fmla="*/ 134923 h 5013848"/>
              <a:gd name="connsiteX8" fmla="*/ 737666 w 3509263"/>
              <a:gd name="connsiteY8" fmla="*/ 4526 h 5013848"/>
              <a:gd name="connsiteX9" fmla="*/ 397553 w 3509263"/>
              <a:gd name="connsiteY9" fmla="*/ 162082 h 5013848"/>
              <a:gd name="connsiteX10" fmla="*/ 0 w 3509263"/>
              <a:gd name="connsiteY10" fmla="*/ 542840 h 5013848"/>
              <a:gd name="connsiteX0" fmla="*/ 0 w 3509263"/>
              <a:gd name="connsiteY0" fmla="*/ 526104 h 4997112"/>
              <a:gd name="connsiteX1" fmla="*/ 1952681 w 3509263"/>
              <a:gd name="connsiteY1" fmla="*/ 2484990 h 4997112"/>
              <a:gd name="connsiteX2" fmla="*/ 10689 w 3509263"/>
              <a:gd name="connsiteY2" fmla="*/ 4451879 h 4997112"/>
              <a:gd name="connsiteX3" fmla="*/ 430973 w 3509263"/>
              <a:gd name="connsiteY3" fmla="*/ 4894881 h 4997112"/>
              <a:gd name="connsiteX4" fmla="*/ 771743 w 3509263"/>
              <a:gd name="connsiteY4" fmla="*/ 4997112 h 4997112"/>
              <a:gd name="connsiteX5" fmla="*/ 1135231 w 3509263"/>
              <a:gd name="connsiteY5" fmla="*/ 4872163 h 4997112"/>
              <a:gd name="connsiteX6" fmla="*/ 3509263 w 3509263"/>
              <a:gd name="connsiteY6" fmla="*/ 2498130 h 4997112"/>
              <a:gd name="connsiteX7" fmla="*/ 1117296 w 3509263"/>
              <a:gd name="connsiteY7" fmla="*/ 118187 h 4997112"/>
              <a:gd name="connsiteX8" fmla="*/ 753426 w 3509263"/>
              <a:gd name="connsiteY8" fmla="*/ 4526 h 4997112"/>
              <a:gd name="connsiteX9" fmla="*/ 397553 w 3509263"/>
              <a:gd name="connsiteY9" fmla="*/ 145346 h 4997112"/>
              <a:gd name="connsiteX10" fmla="*/ 0 w 3509263"/>
              <a:gd name="connsiteY10" fmla="*/ 526104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64742 w 3500203"/>
              <a:gd name="connsiteY1" fmla="*/ 25023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5110 w 3505313"/>
              <a:gd name="connsiteY0" fmla="*/ 531610 h 4997112"/>
              <a:gd name="connsiteX1" fmla="*/ 1969852 w 3505313"/>
              <a:gd name="connsiteY1" fmla="*/ 2502390 h 4997112"/>
              <a:gd name="connsiteX2" fmla="*/ 0 w 3505313"/>
              <a:gd name="connsiteY2" fmla="*/ 4481321 h 4997112"/>
              <a:gd name="connsiteX3" fmla="*/ 427023 w 3505313"/>
              <a:gd name="connsiteY3" fmla="*/ 4894881 h 4997112"/>
              <a:gd name="connsiteX4" fmla="*/ 767793 w 3505313"/>
              <a:gd name="connsiteY4" fmla="*/ 4997112 h 4997112"/>
              <a:gd name="connsiteX5" fmla="*/ 1131281 w 3505313"/>
              <a:gd name="connsiteY5" fmla="*/ 4872163 h 4997112"/>
              <a:gd name="connsiteX6" fmla="*/ 3505313 w 3505313"/>
              <a:gd name="connsiteY6" fmla="*/ 2498130 h 4997112"/>
              <a:gd name="connsiteX7" fmla="*/ 1113346 w 3505313"/>
              <a:gd name="connsiteY7" fmla="*/ 118187 h 4997112"/>
              <a:gd name="connsiteX8" fmla="*/ 749476 w 3505313"/>
              <a:gd name="connsiteY8" fmla="*/ 4526 h 4997112"/>
              <a:gd name="connsiteX9" fmla="*/ 393603 w 3505313"/>
              <a:gd name="connsiteY9" fmla="*/ 145346 h 4997112"/>
              <a:gd name="connsiteX10" fmla="*/ 5110 w 3505313"/>
              <a:gd name="connsiteY10" fmla="*/ 531610 h 4997112"/>
              <a:gd name="connsiteX0" fmla="*/ 5110 w 3505313"/>
              <a:gd name="connsiteY0" fmla="*/ 531610 h 5288660"/>
              <a:gd name="connsiteX1" fmla="*/ 1969852 w 3505313"/>
              <a:gd name="connsiteY1" fmla="*/ 2502390 h 5288660"/>
              <a:gd name="connsiteX2" fmla="*/ 0 w 3505313"/>
              <a:gd name="connsiteY2" fmla="*/ 4481321 h 5288660"/>
              <a:gd name="connsiteX3" fmla="*/ 427023 w 3505313"/>
              <a:gd name="connsiteY3" fmla="*/ 4894881 h 5288660"/>
              <a:gd name="connsiteX4" fmla="*/ 767793 w 3505313"/>
              <a:gd name="connsiteY4" fmla="*/ 4997112 h 5288660"/>
              <a:gd name="connsiteX5" fmla="*/ 1131281 w 3505313"/>
              <a:gd name="connsiteY5" fmla="*/ 4872163 h 5288660"/>
              <a:gd name="connsiteX6" fmla="*/ 3505313 w 3505313"/>
              <a:gd name="connsiteY6" fmla="*/ 2498130 h 5288660"/>
              <a:gd name="connsiteX7" fmla="*/ 1113346 w 3505313"/>
              <a:gd name="connsiteY7" fmla="*/ 118187 h 5288660"/>
              <a:gd name="connsiteX8" fmla="*/ 749476 w 3505313"/>
              <a:gd name="connsiteY8" fmla="*/ 4526 h 5288660"/>
              <a:gd name="connsiteX9" fmla="*/ 393603 w 3505313"/>
              <a:gd name="connsiteY9" fmla="*/ 145346 h 5288660"/>
              <a:gd name="connsiteX10" fmla="*/ 5110 w 3505313"/>
              <a:gd name="connsiteY10" fmla="*/ 531610 h 5288660"/>
              <a:gd name="connsiteX0" fmla="*/ 5110 w 3505313"/>
              <a:gd name="connsiteY0" fmla="*/ 531610 h 5000898"/>
              <a:gd name="connsiteX1" fmla="*/ 1969852 w 3505313"/>
              <a:gd name="connsiteY1" fmla="*/ 2502390 h 5000898"/>
              <a:gd name="connsiteX2" fmla="*/ 0 w 3505313"/>
              <a:gd name="connsiteY2" fmla="*/ 4481321 h 5000898"/>
              <a:gd name="connsiteX3" fmla="*/ 427023 w 3505313"/>
              <a:gd name="connsiteY3" fmla="*/ 4894881 h 5000898"/>
              <a:gd name="connsiteX4" fmla="*/ 767793 w 3505313"/>
              <a:gd name="connsiteY4" fmla="*/ 4997112 h 5000898"/>
              <a:gd name="connsiteX5" fmla="*/ 1131281 w 3505313"/>
              <a:gd name="connsiteY5" fmla="*/ 4872163 h 5000898"/>
              <a:gd name="connsiteX6" fmla="*/ 3505313 w 3505313"/>
              <a:gd name="connsiteY6" fmla="*/ 2498130 h 5000898"/>
              <a:gd name="connsiteX7" fmla="*/ 1113346 w 3505313"/>
              <a:gd name="connsiteY7" fmla="*/ 118187 h 5000898"/>
              <a:gd name="connsiteX8" fmla="*/ 749476 w 3505313"/>
              <a:gd name="connsiteY8" fmla="*/ 4526 h 5000898"/>
              <a:gd name="connsiteX9" fmla="*/ 393603 w 3505313"/>
              <a:gd name="connsiteY9" fmla="*/ 145346 h 5000898"/>
              <a:gd name="connsiteX10" fmla="*/ 5110 w 3505313"/>
              <a:gd name="connsiteY10" fmla="*/ 531610 h 5000898"/>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29652 h 5005303"/>
              <a:gd name="connsiteX1" fmla="*/ 1969852 w 3505313"/>
              <a:gd name="connsiteY1" fmla="*/ 2500432 h 5005303"/>
              <a:gd name="connsiteX2" fmla="*/ 0 w 3505313"/>
              <a:gd name="connsiteY2" fmla="*/ 4479363 h 5005303"/>
              <a:gd name="connsiteX3" fmla="*/ 427023 w 3505313"/>
              <a:gd name="connsiteY3" fmla="*/ 4892923 h 5005303"/>
              <a:gd name="connsiteX4" fmla="*/ 787503 w 3505313"/>
              <a:gd name="connsiteY4" fmla="*/ 5001517 h 5005303"/>
              <a:gd name="connsiteX5" fmla="*/ 1131281 w 3505313"/>
              <a:gd name="connsiteY5" fmla="*/ 4870205 h 5005303"/>
              <a:gd name="connsiteX6" fmla="*/ 3505313 w 3505313"/>
              <a:gd name="connsiteY6" fmla="*/ 2496172 h 5005303"/>
              <a:gd name="connsiteX7" fmla="*/ 1160106 w 3505313"/>
              <a:gd name="connsiteY7" fmla="*/ 158794 h 5005303"/>
              <a:gd name="connsiteX8" fmla="*/ 749476 w 3505313"/>
              <a:gd name="connsiteY8" fmla="*/ 2568 h 5005303"/>
              <a:gd name="connsiteX9" fmla="*/ 393603 w 3505313"/>
              <a:gd name="connsiteY9" fmla="*/ 143388 h 5005303"/>
              <a:gd name="connsiteX10" fmla="*/ 5110 w 3505313"/>
              <a:gd name="connsiteY10" fmla="*/ 529652 h 5005303"/>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416 h 5008067"/>
              <a:gd name="connsiteX1" fmla="*/ 1969852 w 3505313"/>
              <a:gd name="connsiteY1" fmla="*/ 2503196 h 5008067"/>
              <a:gd name="connsiteX2" fmla="*/ 0 w 3505313"/>
              <a:gd name="connsiteY2" fmla="*/ 4482127 h 5008067"/>
              <a:gd name="connsiteX3" fmla="*/ 427023 w 3505313"/>
              <a:gd name="connsiteY3" fmla="*/ 4895687 h 5008067"/>
              <a:gd name="connsiteX4" fmla="*/ 787503 w 3505313"/>
              <a:gd name="connsiteY4" fmla="*/ 5004281 h 5008067"/>
              <a:gd name="connsiteX5" fmla="*/ 1131281 w 3505313"/>
              <a:gd name="connsiteY5" fmla="*/ 4872969 h 5008067"/>
              <a:gd name="connsiteX6" fmla="*/ 3505313 w 3505313"/>
              <a:gd name="connsiteY6" fmla="*/ 2498936 h 5008067"/>
              <a:gd name="connsiteX7" fmla="*/ 1160106 w 3505313"/>
              <a:gd name="connsiteY7" fmla="*/ 161558 h 5008067"/>
              <a:gd name="connsiteX8" fmla="*/ 796836 w 3505313"/>
              <a:gd name="connsiteY8" fmla="*/ 2318 h 5008067"/>
              <a:gd name="connsiteX9" fmla="*/ 393603 w 3505313"/>
              <a:gd name="connsiteY9" fmla="*/ 146152 h 5008067"/>
              <a:gd name="connsiteX10" fmla="*/ 5110 w 3505313"/>
              <a:gd name="connsiteY10" fmla="*/ 532416 h 500806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5313" h="5008317">
                <a:moveTo>
                  <a:pt x="5110" y="532666"/>
                </a:moveTo>
                <a:lnTo>
                  <a:pt x="1969852" y="2503446"/>
                </a:lnTo>
                <a:lnTo>
                  <a:pt x="0" y="4482377"/>
                </a:lnTo>
                <a:lnTo>
                  <a:pt x="427023" y="4895937"/>
                </a:lnTo>
                <a:cubicBezTo>
                  <a:pt x="510281" y="4969426"/>
                  <a:pt x="670127" y="5008317"/>
                  <a:pt x="787503" y="5004531"/>
                </a:cubicBezTo>
                <a:cubicBezTo>
                  <a:pt x="904879" y="5000745"/>
                  <a:pt x="1004011" y="4978861"/>
                  <a:pt x="1131281" y="4873219"/>
                </a:cubicBezTo>
                <a:lnTo>
                  <a:pt x="3505313" y="2499186"/>
                </a:lnTo>
                <a:lnTo>
                  <a:pt x="1160106" y="161808"/>
                </a:lnTo>
                <a:cubicBezTo>
                  <a:pt x="1068649" y="89635"/>
                  <a:pt x="968345" y="5136"/>
                  <a:pt x="796836" y="2568"/>
                </a:cubicBezTo>
                <a:cubicBezTo>
                  <a:pt x="625327" y="0"/>
                  <a:pt x="475789" y="68559"/>
                  <a:pt x="393603" y="146402"/>
                </a:cubicBezTo>
                <a:lnTo>
                  <a:pt x="5110" y="532666"/>
                </a:lnTo>
                <a:close/>
              </a:path>
            </a:pathLst>
          </a:cu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4" name="Freeform 3">
            <a:extLst>
              <a:ext uri="{FF2B5EF4-FFF2-40B4-BE49-F238E27FC236}">
                <a16:creationId xmlns:a16="http://schemas.microsoft.com/office/drawing/2014/main" id="{172933B2-1A60-AF63-01E1-DF0F92A02685}"/>
              </a:ext>
            </a:extLst>
          </p:cNvPr>
          <p:cNvSpPr/>
          <p:nvPr/>
        </p:nvSpPr>
        <p:spPr>
          <a:xfrm rot="10800000" flipH="1">
            <a:off x="1236133" y="2477617"/>
            <a:ext cx="1668081" cy="2383383"/>
          </a:xfrm>
          <a:custGeom>
            <a:avLst/>
            <a:gdLst>
              <a:gd name="connsiteX0" fmla="*/ 0 w 3498574"/>
              <a:gd name="connsiteY0" fmla="*/ 533873 h 5009322"/>
              <a:gd name="connsiteX1" fmla="*/ 1965108 w 3498574"/>
              <a:gd name="connsiteY1" fmla="*/ 2498981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53550 w 3498574"/>
              <a:gd name="connsiteY1" fmla="*/ 2482688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41992 w 3498574"/>
              <a:gd name="connsiteY1" fmla="*/ 2497200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465050 w 3509263"/>
              <a:gd name="connsiteY9" fmla="*/ 102231 h 5009322"/>
              <a:gd name="connsiteX10" fmla="*/ 0 w 3509263"/>
              <a:gd name="connsiteY10" fmla="*/ 538314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397553 w 3509263"/>
              <a:gd name="connsiteY9" fmla="*/ 157556 h 5009322"/>
              <a:gd name="connsiteX10" fmla="*/ 0 w 3509263"/>
              <a:gd name="connsiteY10" fmla="*/ 538314 h 5009322"/>
              <a:gd name="connsiteX0" fmla="*/ 0 w 3509263"/>
              <a:gd name="connsiteY0" fmla="*/ 865832 h 5336840"/>
              <a:gd name="connsiteX1" fmla="*/ 1952681 w 3509263"/>
              <a:gd name="connsiteY1" fmla="*/ 2824718 h 5336840"/>
              <a:gd name="connsiteX2" fmla="*/ 10689 w 3509263"/>
              <a:gd name="connsiteY2" fmla="*/ 4791607 h 5336840"/>
              <a:gd name="connsiteX3" fmla="*/ 430973 w 3509263"/>
              <a:gd name="connsiteY3" fmla="*/ 5234609 h 5336840"/>
              <a:gd name="connsiteX4" fmla="*/ 771743 w 3509263"/>
              <a:gd name="connsiteY4" fmla="*/ 5336840 h 5336840"/>
              <a:gd name="connsiteX5" fmla="*/ 1135231 w 3509263"/>
              <a:gd name="connsiteY5" fmla="*/ 5211891 h 5336840"/>
              <a:gd name="connsiteX6" fmla="*/ 3509263 w 3509263"/>
              <a:gd name="connsiteY6" fmla="*/ 2837858 h 5336840"/>
              <a:gd name="connsiteX7" fmla="*/ 1078436 w 3509263"/>
              <a:gd name="connsiteY7" fmla="*/ 418390 h 5336840"/>
              <a:gd name="connsiteX8" fmla="*/ 737666 w 3509263"/>
              <a:gd name="connsiteY8" fmla="*/ 327518 h 5336840"/>
              <a:gd name="connsiteX9" fmla="*/ 397553 w 3509263"/>
              <a:gd name="connsiteY9" fmla="*/ 485074 h 5336840"/>
              <a:gd name="connsiteX10" fmla="*/ 0 w 3509263"/>
              <a:gd name="connsiteY10" fmla="*/ 865832 h 5336840"/>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2840 h 5013848"/>
              <a:gd name="connsiteX1" fmla="*/ 1952681 w 3509263"/>
              <a:gd name="connsiteY1" fmla="*/ 2501726 h 5013848"/>
              <a:gd name="connsiteX2" fmla="*/ 10689 w 3509263"/>
              <a:gd name="connsiteY2" fmla="*/ 4468615 h 5013848"/>
              <a:gd name="connsiteX3" fmla="*/ 430973 w 3509263"/>
              <a:gd name="connsiteY3" fmla="*/ 4911617 h 5013848"/>
              <a:gd name="connsiteX4" fmla="*/ 771743 w 3509263"/>
              <a:gd name="connsiteY4" fmla="*/ 5013848 h 5013848"/>
              <a:gd name="connsiteX5" fmla="*/ 1135231 w 3509263"/>
              <a:gd name="connsiteY5" fmla="*/ 4888899 h 5013848"/>
              <a:gd name="connsiteX6" fmla="*/ 3509263 w 3509263"/>
              <a:gd name="connsiteY6" fmla="*/ 2514866 h 5013848"/>
              <a:gd name="connsiteX7" fmla="*/ 1117296 w 3509263"/>
              <a:gd name="connsiteY7" fmla="*/ 134923 h 5013848"/>
              <a:gd name="connsiteX8" fmla="*/ 737666 w 3509263"/>
              <a:gd name="connsiteY8" fmla="*/ 4526 h 5013848"/>
              <a:gd name="connsiteX9" fmla="*/ 397553 w 3509263"/>
              <a:gd name="connsiteY9" fmla="*/ 162082 h 5013848"/>
              <a:gd name="connsiteX10" fmla="*/ 0 w 3509263"/>
              <a:gd name="connsiteY10" fmla="*/ 542840 h 5013848"/>
              <a:gd name="connsiteX0" fmla="*/ 0 w 3509263"/>
              <a:gd name="connsiteY0" fmla="*/ 526104 h 4997112"/>
              <a:gd name="connsiteX1" fmla="*/ 1952681 w 3509263"/>
              <a:gd name="connsiteY1" fmla="*/ 2484990 h 4997112"/>
              <a:gd name="connsiteX2" fmla="*/ 10689 w 3509263"/>
              <a:gd name="connsiteY2" fmla="*/ 4451879 h 4997112"/>
              <a:gd name="connsiteX3" fmla="*/ 430973 w 3509263"/>
              <a:gd name="connsiteY3" fmla="*/ 4894881 h 4997112"/>
              <a:gd name="connsiteX4" fmla="*/ 771743 w 3509263"/>
              <a:gd name="connsiteY4" fmla="*/ 4997112 h 4997112"/>
              <a:gd name="connsiteX5" fmla="*/ 1135231 w 3509263"/>
              <a:gd name="connsiteY5" fmla="*/ 4872163 h 4997112"/>
              <a:gd name="connsiteX6" fmla="*/ 3509263 w 3509263"/>
              <a:gd name="connsiteY6" fmla="*/ 2498130 h 4997112"/>
              <a:gd name="connsiteX7" fmla="*/ 1117296 w 3509263"/>
              <a:gd name="connsiteY7" fmla="*/ 118187 h 4997112"/>
              <a:gd name="connsiteX8" fmla="*/ 753426 w 3509263"/>
              <a:gd name="connsiteY8" fmla="*/ 4526 h 4997112"/>
              <a:gd name="connsiteX9" fmla="*/ 397553 w 3509263"/>
              <a:gd name="connsiteY9" fmla="*/ 145346 h 4997112"/>
              <a:gd name="connsiteX10" fmla="*/ 0 w 3509263"/>
              <a:gd name="connsiteY10" fmla="*/ 526104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64742 w 3500203"/>
              <a:gd name="connsiteY1" fmla="*/ 25023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5110 w 3505313"/>
              <a:gd name="connsiteY0" fmla="*/ 531610 h 4997112"/>
              <a:gd name="connsiteX1" fmla="*/ 1969852 w 3505313"/>
              <a:gd name="connsiteY1" fmla="*/ 2502390 h 4997112"/>
              <a:gd name="connsiteX2" fmla="*/ 0 w 3505313"/>
              <a:gd name="connsiteY2" fmla="*/ 4481321 h 4997112"/>
              <a:gd name="connsiteX3" fmla="*/ 427023 w 3505313"/>
              <a:gd name="connsiteY3" fmla="*/ 4894881 h 4997112"/>
              <a:gd name="connsiteX4" fmla="*/ 767793 w 3505313"/>
              <a:gd name="connsiteY4" fmla="*/ 4997112 h 4997112"/>
              <a:gd name="connsiteX5" fmla="*/ 1131281 w 3505313"/>
              <a:gd name="connsiteY5" fmla="*/ 4872163 h 4997112"/>
              <a:gd name="connsiteX6" fmla="*/ 3505313 w 3505313"/>
              <a:gd name="connsiteY6" fmla="*/ 2498130 h 4997112"/>
              <a:gd name="connsiteX7" fmla="*/ 1113346 w 3505313"/>
              <a:gd name="connsiteY7" fmla="*/ 118187 h 4997112"/>
              <a:gd name="connsiteX8" fmla="*/ 749476 w 3505313"/>
              <a:gd name="connsiteY8" fmla="*/ 4526 h 4997112"/>
              <a:gd name="connsiteX9" fmla="*/ 393603 w 3505313"/>
              <a:gd name="connsiteY9" fmla="*/ 145346 h 4997112"/>
              <a:gd name="connsiteX10" fmla="*/ 5110 w 3505313"/>
              <a:gd name="connsiteY10" fmla="*/ 531610 h 4997112"/>
              <a:gd name="connsiteX0" fmla="*/ 5110 w 3505313"/>
              <a:gd name="connsiteY0" fmla="*/ 531610 h 5288660"/>
              <a:gd name="connsiteX1" fmla="*/ 1969852 w 3505313"/>
              <a:gd name="connsiteY1" fmla="*/ 2502390 h 5288660"/>
              <a:gd name="connsiteX2" fmla="*/ 0 w 3505313"/>
              <a:gd name="connsiteY2" fmla="*/ 4481321 h 5288660"/>
              <a:gd name="connsiteX3" fmla="*/ 427023 w 3505313"/>
              <a:gd name="connsiteY3" fmla="*/ 4894881 h 5288660"/>
              <a:gd name="connsiteX4" fmla="*/ 767793 w 3505313"/>
              <a:gd name="connsiteY4" fmla="*/ 4997112 h 5288660"/>
              <a:gd name="connsiteX5" fmla="*/ 1131281 w 3505313"/>
              <a:gd name="connsiteY5" fmla="*/ 4872163 h 5288660"/>
              <a:gd name="connsiteX6" fmla="*/ 3505313 w 3505313"/>
              <a:gd name="connsiteY6" fmla="*/ 2498130 h 5288660"/>
              <a:gd name="connsiteX7" fmla="*/ 1113346 w 3505313"/>
              <a:gd name="connsiteY7" fmla="*/ 118187 h 5288660"/>
              <a:gd name="connsiteX8" fmla="*/ 749476 w 3505313"/>
              <a:gd name="connsiteY8" fmla="*/ 4526 h 5288660"/>
              <a:gd name="connsiteX9" fmla="*/ 393603 w 3505313"/>
              <a:gd name="connsiteY9" fmla="*/ 145346 h 5288660"/>
              <a:gd name="connsiteX10" fmla="*/ 5110 w 3505313"/>
              <a:gd name="connsiteY10" fmla="*/ 531610 h 5288660"/>
              <a:gd name="connsiteX0" fmla="*/ 5110 w 3505313"/>
              <a:gd name="connsiteY0" fmla="*/ 531610 h 5000898"/>
              <a:gd name="connsiteX1" fmla="*/ 1969852 w 3505313"/>
              <a:gd name="connsiteY1" fmla="*/ 2502390 h 5000898"/>
              <a:gd name="connsiteX2" fmla="*/ 0 w 3505313"/>
              <a:gd name="connsiteY2" fmla="*/ 4481321 h 5000898"/>
              <a:gd name="connsiteX3" fmla="*/ 427023 w 3505313"/>
              <a:gd name="connsiteY3" fmla="*/ 4894881 h 5000898"/>
              <a:gd name="connsiteX4" fmla="*/ 767793 w 3505313"/>
              <a:gd name="connsiteY4" fmla="*/ 4997112 h 5000898"/>
              <a:gd name="connsiteX5" fmla="*/ 1131281 w 3505313"/>
              <a:gd name="connsiteY5" fmla="*/ 4872163 h 5000898"/>
              <a:gd name="connsiteX6" fmla="*/ 3505313 w 3505313"/>
              <a:gd name="connsiteY6" fmla="*/ 2498130 h 5000898"/>
              <a:gd name="connsiteX7" fmla="*/ 1113346 w 3505313"/>
              <a:gd name="connsiteY7" fmla="*/ 118187 h 5000898"/>
              <a:gd name="connsiteX8" fmla="*/ 749476 w 3505313"/>
              <a:gd name="connsiteY8" fmla="*/ 4526 h 5000898"/>
              <a:gd name="connsiteX9" fmla="*/ 393603 w 3505313"/>
              <a:gd name="connsiteY9" fmla="*/ 145346 h 5000898"/>
              <a:gd name="connsiteX10" fmla="*/ 5110 w 3505313"/>
              <a:gd name="connsiteY10" fmla="*/ 531610 h 5000898"/>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29652 h 5005303"/>
              <a:gd name="connsiteX1" fmla="*/ 1969852 w 3505313"/>
              <a:gd name="connsiteY1" fmla="*/ 2500432 h 5005303"/>
              <a:gd name="connsiteX2" fmla="*/ 0 w 3505313"/>
              <a:gd name="connsiteY2" fmla="*/ 4479363 h 5005303"/>
              <a:gd name="connsiteX3" fmla="*/ 427023 w 3505313"/>
              <a:gd name="connsiteY3" fmla="*/ 4892923 h 5005303"/>
              <a:gd name="connsiteX4" fmla="*/ 787503 w 3505313"/>
              <a:gd name="connsiteY4" fmla="*/ 5001517 h 5005303"/>
              <a:gd name="connsiteX5" fmla="*/ 1131281 w 3505313"/>
              <a:gd name="connsiteY5" fmla="*/ 4870205 h 5005303"/>
              <a:gd name="connsiteX6" fmla="*/ 3505313 w 3505313"/>
              <a:gd name="connsiteY6" fmla="*/ 2496172 h 5005303"/>
              <a:gd name="connsiteX7" fmla="*/ 1160106 w 3505313"/>
              <a:gd name="connsiteY7" fmla="*/ 158794 h 5005303"/>
              <a:gd name="connsiteX8" fmla="*/ 749476 w 3505313"/>
              <a:gd name="connsiteY8" fmla="*/ 2568 h 5005303"/>
              <a:gd name="connsiteX9" fmla="*/ 393603 w 3505313"/>
              <a:gd name="connsiteY9" fmla="*/ 143388 h 5005303"/>
              <a:gd name="connsiteX10" fmla="*/ 5110 w 3505313"/>
              <a:gd name="connsiteY10" fmla="*/ 529652 h 5005303"/>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416 h 5008067"/>
              <a:gd name="connsiteX1" fmla="*/ 1969852 w 3505313"/>
              <a:gd name="connsiteY1" fmla="*/ 2503196 h 5008067"/>
              <a:gd name="connsiteX2" fmla="*/ 0 w 3505313"/>
              <a:gd name="connsiteY2" fmla="*/ 4482127 h 5008067"/>
              <a:gd name="connsiteX3" fmla="*/ 427023 w 3505313"/>
              <a:gd name="connsiteY3" fmla="*/ 4895687 h 5008067"/>
              <a:gd name="connsiteX4" fmla="*/ 787503 w 3505313"/>
              <a:gd name="connsiteY4" fmla="*/ 5004281 h 5008067"/>
              <a:gd name="connsiteX5" fmla="*/ 1131281 w 3505313"/>
              <a:gd name="connsiteY5" fmla="*/ 4872969 h 5008067"/>
              <a:gd name="connsiteX6" fmla="*/ 3505313 w 3505313"/>
              <a:gd name="connsiteY6" fmla="*/ 2498936 h 5008067"/>
              <a:gd name="connsiteX7" fmla="*/ 1160106 w 3505313"/>
              <a:gd name="connsiteY7" fmla="*/ 161558 h 5008067"/>
              <a:gd name="connsiteX8" fmla="*/ 796836 w 3505313"/>
              <a:gd name="connsiteY8" fmla="*/ 2318 h 5008067"/>
              <a:gd name="connsiteX9" fmla="*/ 393603 w 3505313"/>
              <a:gd name="connsiteY9" fmla="*/ 146152 h 5008067"/>
              <a:gd name="connsiteX10" fmla="*/ 5110 w 3505313"/>
              <a:gd name="connsiteY10" fmla="*/ 532416 h 500806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5313" h="5008317">
                <a:moveTo>
                  <a:pt x="5110" y="532666"/>
                </a:moveTo>
                <a:lnTo>
                  <a:pt x="1969852" y="2503446"/>
                </a:lnTo>
                <a:lnTo>
                  <a:pt x="0" y="4482377"/>
                </a:lnTo>
                <a:lnTo>
                  <a:pt x="427023" y="4895937"/>
                </a:lnTo>
                <a:cubicBezTo>
                  <a:pt x="510281" y="4969426"/>
                  <a:pt x="670127" y="5008317"/>
                  <a:pt x="787503" y="5004531"/>
                </a:cubicBezTo>
                <a:cubicBezTo>
                  <a:pt x="904879" y="5000745"/>
                  <a:pt x="1004011" y="4978861"/>
                  <a:pt x="1131281" y="4873219"/>
                </a:cubicBezTo>
                <a:lnTo>
                  <a:pt x="3505313" y="2499186"/>
                </a:lnTo>
                <a:lnTo>
                  <a:pt x="1160106" y="161808"/>
                </a:lnTo>
                <a:cubicBezTo>
                  <a:pt x="1068649" y="89635"/>
                  <a:pt x="968345" y="5136"/>
                  <a:pt x="796836" y="2568"/>
                </a:cubicBezTo>
                <a:cubicBezTo>
                  <a:pt x="625327" y="0"/>
                  <a:pt x="475789" y="68559"/>
                  <a:pt x="393603" y="146402"/>
                </a:cubicBezTo>
                <a:lnTo>
                  <a:pt x="5110" y="532666"/>
                </a:lnTo>
                <a:close/>
              </a:path>
            </a:pathLst>
          </a:cu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2" name="Title 12">
            <a:extLst>
              <a:ext uri="{FF2B5EF4-FFF2-40B4-BE49-F238E27FC236}">
                <a16:creationId xmlns:a16="http://schemas.microsoft.com/office/drawing/2014/main" id="{0FDE86B1-5888-5407-16A9-2F5D7C224326}"/>
              </a:ext>
            </a:extLst>
          </p:cNvPr>
          <p:cNvSpPr txBox="1">
            <a:spLocks/>
          </p:cNvSpPr>
          <p:nvPr/>
        </p:nvSpPr>
        <p:spPr bwMode="auto">
          <a:xfrm>
            <a:off x="3266331" y="2477617"/>
            <a:ext cx="5659338" cy="276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ctr" rtl="0" eaLnBrk="1" fontAlgn="base" hangingPunct="1">
              <a:lnSpc>
                <a:spcPct val="90000"/>
              </a:lnSpc>
              <a:spcBef>
                <a:spcPct val="0"/>
              </a:spcBef>
              <a:spcAft>
                <a:spcPct val="0"/>
              </a:spcAft>
              <a:defRPr sz="5000" b="1" cap="none" spc="-30" baseline="0">
                <a:solidFill>
                  <a:schemeClr val="tx2"/>
                </a:solidFill>
                <a:latin typeface="+mj-lt"/>
                <a:ea typeface="+mj-ea"/>
                <a:cs typeface="+mj-cs"/>
              </a:defRPr>
            </a:lvl1pPr>
            <a:lvl2pPr algn="l" rtl="0" eaLnBrk="1" fontAlgn="base" hangingPunct="1">
              <a:spcBef>
                <a:spcPct val="0"/>
              </a:spcBef>
              <a:spcAft>
                <a:spcPct val="0"/>
              </a:spcAft>
              <a:defRPr sz="3000">
                <a:solidFill>
                  <a:schemeClr val="tx1"/>
                </a:solidFill>
                <a:latin typeface="Arial" charset="0"/>
              </a:defRPr>
            </a:lvl2pPr>
            <a:lvl3pPr algn="l" rtl="0" eaLnBrk="1" fontAlgn="base" hangingPunct="1">
              <a:spcBef>
                <a:spcPct val="0"/>
              </a:spcBef>
              <a:spcAft>
                <a:spcPct val="0"/>
              </a:spcAft>
              <a:defRPr sz="3000">
                <a:solidFill>
                  <a:schemeClr val="tx1"/>
                </a:solidFill>
                <a:latin typeface="Arial" charset="0"/>
              </a:defRPr>
            </a:lvl3pPr>
            <a:lvl4pPr algn="l" rtl="0" eaLnBrk="1" fontAlgn="base" hangingPunct="1">
              <a:spcBef>
                <a:spcPct val="0"/>
              </a:spcBef>
              <a:spcAft>
                <a:spcPct val="0"/>
              </a:spcAft>
              <a:defRPr sz="3000">
                <a:solidFill>
                  <a:schemeClr val="tx1"/>
                </a:solidFill>
                <a:latin typeface="Arial" charset="0"/>
              </a:defRPr>
            </a:lvl4pPr>
            <a:lvl5pPr algn="l" rtl="0" eaLnBrk="1" fontAlgn="base" hangingPunct="1">
              <a:spcBef>
                <a:spcPct val="0"/>
              </a:spcBef>
              <a:spcAft>
                <a:spcPct val="0"/>
              </a:spcAft>
              <a:defRPr sz="3000">
                <a:solidFill>
                  <a:schemeClr val="tx1"/>
                </a:solidFill>
                <a:latin typeface="Arial" charset="0"/>
              </a:defRPr>
            </a:lvl5pPr>
            <a:lvl6pPr marL="544388" algn="l" rtl="0" eaLnBrk="1" fontAlgn="base" hangingPunct="1">
              <a:spcBef>
                <a:spcPct val="0"/>
              </a:spcBef>
              <a:spcAft>
                <a:spcPct val="0"/>
              </a:spcAft>
              <a:defRPr sz="3000">
                <a:solidFill>
                  <a:schemeClr val="tx1"/>
                </a:solidFill>
                <a:latin typeface="Arial" charset="0"/>
              </a:defRPr>
            </a:lvl6pPr>
            <a:lvl7pPr marL="1088776" algn="l" rtl="0" eaLnBrk="1" fontAlgn="base" hangingPunct="1">
              <a:spcBef>
                <a:spcPct val="0"/>
              </a:spcBef>
              <a:spcAft>
                <a:spcPct val="0"/>
              </a:spcAft>
              <a:defRPr sz="3000">
                <a:solidFill>
                  <a:schemeClr val="tx1"/>
                </a:solidFill>
                <a:latin typeface="Arial" charset="0"/>
              </a:defRPr>
            </a:lvl7pPr>
            <a:lvl8pPr marL="1633164" algn="l" rtl="0" eaLnBrk="1" fontAlgn="base" hangingPunct="1">
              <a:spcBef>
                <a:spcPct val="0"/>
              </a:spcBef>
              <a:spcAft>
                <a:spcPct val="0"/>
              </a:spcAft>
              <a:defRPr sz="3000">
                <a:solidFill>
                  <a:schemeClr val="tx1"/>
                </a:solidFill>
                <a:latin typeface="Arial" charset="0"/>
              </a:defRPr>
            </a:lvl8pPr>
            <a:lvl9pPr marL="2177552" algn="l" rtl="0" eaLnBrk="1" fontAlgn="base" hangingPunct="1">
              <a:spcBef>
                <a:spcPct val="0"/>
              </a:spcBef>
              <a:spcAft>
                <a:spcPct val="0"/>
              </a:spcAft>
              <a:defRPr sz="3000">
                <a:solidFill>
                  <a:schemeClr val="tx1"/>
                </a:solidFill>
                <a:latin typeface="Arial" charset="0"/>
              </a:defRPr>
            </a:lvl9pPr>
          </a:lstStyle>
          <a:p>
            <a:r>
              <a:rPr lang="en-GB" sz="1999" b="0" kern="0" dirty="0">
                <a:latin typeface="+mj-lt"/>
              </a:rPr>
              <a:t>Let’s</a:t>
            </a:r>
          </a:p>
        </p:txBody>
      </p:sp>
      <p:pic>
        <p:nvPicPr>
          <p:cNvPr id="3" name="Picture 2" descr="BlackLogo.png">
            <a:extLst>
              <a:ext uri="{FF2B5EF4-FFF2-40B4-BE49-F238E27FC236}">
                <a16:creationId xmlns:a16="http://schemas.microsoft.com/office/drawing/2014/main" id="{9BE8CB6E-D62C-D7AD-9508-07D371A7B09B}"/>
              </a:ext>
            </a:extLst>
          </p:cNvPr>
          <p:cNvPicPr>
            <a:picLocks noChangeAspect="1"/>
          </p:cNvPicPr>
          <p:nvPr/>
        </p:nvPicPr>
        <p:blipFill>
          <a:blip r:embed="rId2" cstate="print"/>
          <a:stretch>
            <a:fillRect/>
          </a:stretch>
        </p:blipFill>
        <p:spPr>
          <a:xfrm>
            <a:off x="336860" y="261381"/>
            <a:ext cx="1326436" cy="333971"/>
          </a:xfrm>
          <a:prstGeom prst="rect">
            <a:avLst/>
          </a:prstGeom>
        </p:spPr>
      </p:pic>
    </p:spTree>
    <p:extLst>
      <p:ext uri="{BB962C8B-B14F-4D97-AF65-F5344CB8AC3E}">
        <p14:creationId xmlns:p14="http://schemas.microsoft.com/office/powerpoint/2010/main" val="158405509"/>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s">
    <p:bg>
      <p:bgPr>
        <a:solidFill>
          <a:schemeClr val="accent1"/>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D4191450-4540-5AF1-D406-13125579A40E}"/>
              </a:ext>
            </a:extLst>
          </p:cNvPr>
          <p:cNvSpPr/>
          <p:nvPr/>
        </p:nvSpPr>
        <p:spPr>
          <a:xfrm>
            <a:off x="2" y="0"/>
            <a:ext cx="11614602" cy="6858000"/>
          </a:xfrm>
          <a:custGeom>
            <a:avLst/>
            <a:gdLst>
              <a:gd name="connsiteX0" fmla="*/ 0 w 11617627"/>
              <a:gd name="connsiteY0" fmla="*/ 0 h 6859588"/>
              <a:gd name="connsiteX1" fmla="*/ 11617390 w 11617627"/>
              <a:gd name="connsiteY1" fmla="*/ 0 h 6859588"/>
              <a:gd name="connsiteX2" fmla="*/ 11617436 w 11617627"/>
              <a:gd name="connsiteY2" fmla="*/ 17155 h 6859588"/>
              <a:gd name="connsiteX3" fmla="*/ 11614749 w 11617627"/>
              <a:gd name="connsiteY3" fmla="*/ 6341288 h 6859588"/>
              <a:gd name="connsiteX4" fmla="*/ 11505529 w 11617627"/>
              <a:gd name="connsiteY4" fmla="*/ 6544332 h 6859588"/>
              <a:gd name="connsiteX5" fmla="*/ 11186064 w 11617627"/>
              <a:gd name="connsiteY5" fmla="*/ 6859588 h 6859588"/>
              <a:gd name="connsiteX6" fmla="*/ 11185804 w 11617627"/>
              <a:gd name="connsiteY6" fmla="*/ 6859588 h 6859588"/>
              <a:gd name="connsiteX7" fmla="*/ 0 w 11617627"/>
              <a:gd name="connsiteY7" fmla="*/ 6859588 h 685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7627" h="6859588">
                <a:moveTo>
                  <a:pt x="0" y="0"/>
                </a:moveTo>
                <a:lnTo>
                  <a:pt x="11617390" y="0"/>
                </a:lnTo>
                <a:lnTo>
                  <a:pt x="11617436" y="17155"/>
                </a:lnTo>
                <a:cubicBezTo>
                  <a:pt x="11618731" y="627883"/>
                  <a:pt x="11612985" y="6051414"/>
                  <a:pt x="11614749" y="6341288"/>
                </a:cubicBezTo>
                <a:cubicBezTo>
                  <a:pt x="11614686" y="6390696"/>
                  <a:pt x="11574191" y="6477489"/>
                  <a:pt x="11505529" y="6544332"/>
                </a:cubicBezTo>
                <a:lnTo>
                  <a:pt x="11186064" y="6859588"/>
                </a:lnTo>
                <a:lnTo>
                  <a:pt x="11185804" y="6859588"/>
                </a:lnTo>
                <a:lnTo>
                  <a:pt x="0" y="6859588"/>
                </a:ln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13" name="Title 12"/>
          <p:cNvSpPr>
            <a:spLocks noGrp="1"/>
          </p:cNvSpPr>
          <p:nvPr>
            <p:ph type="title"/>
          </p:nvPr>
        </p:nvSpPr>
        <p:spPr>
          <a:xfrm>
            <a:off x="2723872" y="3063529"/>
            <a:ext cx="5598423" cy="400017"/>
          </a:xfrm>
        </p:spPr>
        <p:txBody>
          <a:bodyPr wrap="square" anchor="b">
            <a:spAutoFit/>
          </a:bodyPr>
          <a:lstStyle>
            <a:lvl1pPr algn="l">
              <a:lnSpc>
                <a:spcPct val="100000"/>
              </a:lnSpc>
              <a:defRPr sz="2599" b="1">
                <a:solidFill>
                  <a:schemeClr val="tx2"/>
                </a:solidFill>
                <a:latin typeface="+mj-lt"/>
              </a:defRPr>
            </a:lvl1pPr>
          </a:lstStyle>
          <a:p>
            <a:r>
              <a:rPr lang="en-US"/>
              <a:t>Click to edit Master title style</a:t>
            </a:r>
            <a:endParaRPr lang="en-GB"/>
          </a:p>
        </p:txBody>
      </p:sp>
      <p:sp>
        <p:nvSpPr>
          <p:cNvPr id="3" name="Text Placeholder 2"/>
          <p:cNvSpPr>
            <a:spLocks noGrp="1"/>
          </p:cNvSpPr>
          <p:nvPr>
            <p:ph type="body" sz="quarter" idx="10"/>
          </p:nvPr>
        </p:nvSpPr>
        <p:spPr>
          <a:xfrm>
            <a:off x="2723872" y="3572983"/>
            <a:ext cx="5598423" cy="420916"/>
          </a:xfrm>
        </p:spPr>
        <p:txBody>
          <a:bodyPr wrap="square">
            <a:spAutoFit/>
          </a:bodyPr>
          <a:lstStyle>
            <a:lvl1pPr marL="0" marR="0" indent="0" algn="l" defTabSz="1088449" rtl="0" eaLnBrk="1" fontAlgn="base" latinLnBrk="0" hangingPunct="1">
              <a:lnSpc>
                <a:spcPct val="113000"/>
              </a:lnSpc>
              <a:spcBef>
                <a:spcPts val="0"/>
              </a:spcBef>
              <a:spcAft>
                <a:spcPts val="0"/>
              </a:spcAft>
              <a:buClrTx/>
              <a:buSzTx/>
              <a:buFontTx/>
              <a:buNone/>
              <a:tabLst/>
              <a:defRPr sz="2599" b="0" baseline="0">
                <a:solidFill>
                  <a:schemeClr val="tx2"/>
                </a:solidFill>
              </a:defRPr>
            </a:lvl1pPr>
          </a:lstStyle>
          <a:p>
            <a:pPr lvl="0"/>
            <a:r>
              <a:rPr lang="en-US"/>
              <a:t>Click to edit Master text styles</a:t>
            </a:r>
          </a:p>
        </p:txBody>
      </p:sp>
      <p:sp>
        <p:nvSpPr>
          <p:cNvPr id="11" name="Freeform 10"/>
          <p:cNvSpPr/>
          <p:nvPr/>
        </p:nvSpPr>
        <p:spPr>
          <a:xfrm>
            <a:off x="1049804" y="2660231"/>
            <a:ext cx="1074978" cy="1535950"/>
          </a:xfrm>
          <a:custGeom>
            <a:avLst/>
            <a:gdLst>
              <a:gd name="connsiteX0" fmla="*/ 0 w 3498574"/>
              <a:gd name="connsiteY0" fmla="*/ 533873 h 5009322"/>
              <a:gd name="connsiteX1" fmla="*/ 1965108 w 3498574"/>
              <a:gd name="connsiteY1" fmla="*/ 2498981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53550 w 3498574"/>
              <a:gd name="connsiteY1" fmla="*/ 2482688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41992 w 3498574"/>
              <a:gd name="connsiteY1" fmla="*/ 2497200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465050 w 3509263"/>
              <a:gd name="connsiteY9" fmla="*/ 102231 h 5009322"/>
              <a:gd name="connsiteX10" fmla="*/ 0 w 3509263"/>
              <a:gd name="connsiteY10" fmla="*/ 538314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397553 w 3509263"/>
              <a:gd name="connsiteY9" fmla="*/ 157556 h 5009322"/>
              <a:gd name="connsiteX10" fmla="*/ 0 w 3509263"/>
              <a:gd name="connsiteY10" fmla="*/ 538314 h 5009322"/>
              <a:gd name="connsiteX0" fmla="*/ 0 w 3509263"/>
              <a:gd name="connsiteY0" fmla="*/ 865832 h 5336840"/>
              <a:gd name="connsiteX1" fmla="*/ 1952681 w 3509263"/>
              <a:gd name="connsiteY1" fmla="*/ 2824718 h 5336840"/>
              <a:gd name="connsiteX2" fmla="*/ 10689 w 3509263"/>
              <a:gd name="connsiteY2" fmla="*/ 4791607 h 5336840"/>
              <a:gd name="connsiteX3" fmla="*/ 430973 w 3509263"/>
              <a:gd name="connsiteY3" fmla="*/ 5234609 h 5336840"/>
              <a:gd name="connsiteX4" fmla="*/ 771743 w 3509263"/>
              <a:gd name="connsiteY4" fmla="*/ 5336840 h 5336840"/>
              <a:gd name="connsiteX5" fmla="*/ 1135231 w 3509263"/>
              <a:gd name="connsiteY5" fmla="*/ 5211891 h 5336840"/>
              <a:gd name="connsiteX6" fmla="*/ 3509263 w 3509263"/>
              <a:gd name="connsiteY6" fmla="*/ 2837858 h 5336840"/>
              <a:gd name="connsiteX7" fmla="*/ 1078436 w 3509263"/>
              <a:gd name="connsiteY7" fmla="*/ 418390 h 5336840"/>
              <a:gd name="connsiteX8" fmla="*/ 737666 w 3509263"/>
              <a:gd name="connsiteY8" fmla="*/ 327518 h 5336840"/>
              <a:gd name="connsiteX9" fmla="*/ 397553 w 3509263"/>
              <a:gd name="connsiteY9" fmla="*/ 485074 h 5336840"/>
              <a:gd name="connsiteX10" fmla="*/ 0 w 3509263"/>
              <a:gd name="connsiteY10" fmla="*/ 865832 h 5336840"/>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2840 h 5013848"/>
              <a:gd name="connsiteX1" fmla="*/ 1952681 w 3509263"/>
              <a:gd name="connsiteY1" fmla="*/ 2501726 h 5013848"/>
              <a:gd name="connsiteX2" fmla="*/ 10689 w 3509263"/>
              <a:gd name="connsiteY2" fmla="*/ 4468615 h 5013848"/>
              <a:gd name="connsiteX3" fmla="*/ 430973 w 3509263"/>
              <a:gd name="connsiteY3" fmla="*/ 4911617 h 5013848"/>
              <a:gd name="connsiteX4" fmla="*/ 771743 w 3509263"/>
              <a:gd name="connsiteY4" fmla="*/ 5013848 h 5013848"/>
              <a:gd name="connsiteX5" fmla="*/ 1135231 w 3509263"/>
              <a:gd name="connsiteY5" fmla="*/ 4888899 h 5013848"/>
              <a:gd name="connsiteX6" fmla="*/ 3509263 w 3509263"/>
              <a:gd name="connsiteY6" fmla="*/ 2514866 h 5013848"/>
              <a:gd name="connsiteX7" fmla="*/ 1117296 w 3509263"/>
              <a:gd name="connsiteY7" fmla="*/ 134923 h 5013848"/>
              <a:gd name="connsiteX8" fmla="*/ 737666 w 3509263"/>
              <a:gd name="connsiteY8" fmla="*/ 4526 h 5013848"/>
              <a:gd name="connsiteX9" fmla="*/ 397553 w 3509263"/>
              <a:gd name="connsiteY9" fmla="*/ 162082 h 5013848"/>
              <a:gd name="connsiteX10" fmla="*/ 0 w 3509263"/>
              <a:gd name="connsiteY10" fmla="*/ 542840 h 5013848"/>
              <a:gd name="connsiteX0" fmla="*/ 0 w 3509263"/>
              <a:gd name="connsiteY0" fmla="*/ 526104 h 4997112"/>
              <a:gd name="connsiteX1" fmla="*/ 1952681 w 3509263"/>
              <a:gd name="connsiteY1" fmla="*/ 2484990 h 4997112"/>
              <a:gd name="connsiteX2" fmla="*/ 10689 w 3509263"/>
              <a:gd name="connsiteY2" fmla="*/ 4451879 h 4997112"/>
              <a:gd name="connsiteX3" fmla="*/ 430973 w 3509263"/>
              <a:gd name="connsiteY3" fmla="*/ 4894881 h 4997112"/>
              <a:gd name="connsiteX4" fmla="*/ 771743 w 3509263"/>
              <a:gd name="connsiteY4" fmla="*/ 4997112 h 4997112"/>
              <a:gd name="connsiteX5" fmla="*/ 1135231 w 3509263"/>
              <a:gd name="connsiteY5" fmla="*/ 4872163 h 4997112"/>
              <a:gd name="connsiteX6" fmla="*/ 3509263 w 3509263"/>
              <a:gd name="connsiteY6" fmla="*/ 2498130 h 4997112"/>
              <a:gd name="connsiteX7" fmla="*/ 1117296 w 3509263"/>
              <a:gd name="connsiteY7" fmla="*/ 118187 h 4997112"/>
              <a:gd name="connsiteX8" fmla="*/ 753426 w 3509263"/>
              <a:gd name="connsiteY8" fmla="*/ 4526 h 4997112"/>
              <a:gd name="connsiteX9" fmla="*/ 397553 w 3509263"/>
              <a:gd name="connsiteY9" fmla="*/ 145346 h 4997112"/>
              <a:gd name="connsiteX10" fmla="*/ 0 w 3509263"/>
              <a:gd name="connsiteY10" fmla="*/ 526104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64742 w 3500203"/>
              <a:gd name="connsiteY1" fmla="*/ 25023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5110 w 3505313"/>
              <a:gd name="connsiteY0" fmla="*/ 531610 h 4997112"/>
              <a:gd name="connsiteX1" fmla="*/ 1969852 w 3505313"/>
              <a:gd name="connsiteY1" fmla="*/ 2502390 h 4997112"/>
              <a:gd name="connsiteX2" fmla="*/ 0 w 3505313"/>
              <a:gd name="connsiteY2" fmla="*/ 4481321 h 4997112"/>
              <a:gd name="connsiteX3" fmla="*/ 427023 w 3505313"/>
              <a:gd name="connsiteY3" fmla="*/ 4894881 h 4997112"/>
              <a:gd name="connsiteX4" fmla="*/ 767793 w 3505313"/>
              <a:gd name="connsiteY4" fmla="*/ 4997112 h 4997112"/>
              <a:gd name="connsiteX5" fmla="*/ 1131281 w 3505313"/>
              <a:gd name="connsiteY5" fmla="*/ 4872163 h 4997112"/>
              <a:gd name="connsiteX6" fmla="*/ 3505313 w 3505313"/>
              <a:gd name="connsiteY6" fmla="*/ 2498130 h 4997112"/>
              <a:gd name="connsiteX7" fmla="*/ 1113346 w 3505313"/>
              <a:gd name="connsiteY7" fmla="*/ 118187 h 4997112"/>
              <a:gd name="connsiteX8" fmla="*/ 749476 w 3505313"/>
              <a:gd name="connsiteY8" fmla="*/ 4526 h 4997112"/>
              <a:gd name="connsiteX9" fmla="*/ 393603 w 3505313"/>
              <a:gd name="connsiteY9" fmla="*/ 145346 h 4997112"/>
              <a:gd name="connsiteX10" fmla="*/ 5110 w 3505313"/>
              <a:gd name="connsiteY10" fmla="*/ 531610 h 4997112"/>
              <a:gd name="connsiteX0" fmla="*/ 5110 w 3505313"/>
              <a:gd name="connsiteY0" fmla="*/ 531610 h 5288660"/>
              <a:gd name="connsiteX1" fmla="*/ 1969852 w 3505313"/>
              <a:gd name="connsiteY1" fmla="*/ 2502390 h 5288660"/>
              <a:gd name="connsiteX2" fmla="*/ 0 w 3505313"/>
              <a:gd name="connsiteY2" fmla="*/ 4481321 h 5288660"/>
              <a:gd name="connsiteX3" fmla="*/ 427023 w 3505313"/>
              <a:gd name="connsiteY3" fmla="*/ 4894881 h 5288660"/>
              <a:gd name="connsiteX4" fmla="*/ 767793 w 3505313"/>
              <a:gd name="connsiteY4" fmla="*/ 4997112 h 5288660"/>
              <a:gd name="connsiteX5" fmla="*/ 1131281 w 3505313"/>
              <a:gd name="connsiteY5" fmla="*/ 4872163 h 5288660"/>
              <a:gd name="connsiteX6" fmla="*/ 3505313 w 3505313"/>
              <a:gd name="connsiteY6" fmla="*/ 2498130 h 5288660"/>
              <a:gd name="connsiteX7" fmla="*/ 1113346 w 3505313"/>
              <a:gd name="connsiteY7" fmla="*/ 118187 h 5288660"/>
              <a:gd name="connsiteX8" fmla="*/ 749476 w 3505313"/>
              <a:gd name="connsiteY8" fmla="*/ 4526 h 5288660"/>
              <a:gd name="connsiteX9" fmla="*/ 393603 w 3505313"/>
              <a:gd name="connsiteY9" fmla="*/ 145346 h 5288660"/>
              <a:gd name="connsiteX10" fmla="*/ 5110 w 3505313"/>
              <a:gd name="connsiteY10" fmla="*/ 531610 h 5288660"/>
              <a:gd name="connsiteX0" fmla="*/ 5110 w 3505313"/>
              <a:gd name="connsiteY0" fmla="*/ 531610 h 5000898"/>
              <a:gd name="connsiteX1" fmla="*/ 1969852 w 3505313"/>
              <a:gd name="connsiteY1" fmla="*/ 2502390 h 5000898"/>
              <a:gd name="connsiteX2" fmla="*/ 0 w 3505313"/>
              <a:gd name="connsiteY2" fmla="*/ 4481321 h 5000898"/>
              <a:gd name="connsiteX3" fmla="*/ 427023 w 3505313"/>
              <a:gd name="connsiteY3" fmla="*/ 4894881 h 5000898"/>
              <a:gd name="connsiteX4" fmla="*/ 767793 w 3505313"/>
              <a:gd name="connsiteY4" fmla="*/ 4997112 h 5000898"/>
              <a:gd name="connsiteX5" fmla="*/ 1131281 w 3505313"/>
              <a:gd name="connsiteY5" fmla="*/ 4872163 h 5000898"/>
              <a:gd name="connsiteX6" fmla="*/ 3505313 w 3505313"/>
              <a:gd name="connsiteY6" fmla="*/ 2498130 h 5000898"/>
              <a:gd name="connsiteX7" fmla="*/ 1113346 w 3505313"/>
              <a:gd name="connsiteY7" fmla="*/ 118187 h 5000898"/>
              <a:gd name="connsiteX8" fmla="*/ 749476 w 3505313"/>
              <a:gd name="connsiteY8" fmla="*/ 4526 h 5000898"/>
              <a:gd name="connsiteX9" fmla="*/ 393603 w 3505313"/>
              <a:gd name="connsiteY9" fmla="*/ 145346 h 5000898"/>
              <a:gd name="connsiteX10" fmla="*/ 5110 w 3505313"/>
              <a:gd name="connsiteY10" fmla="*/ 531610 h 5000898"/>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29652 h 5005303"/>
              <a:gd name="connsiteX1" fmla="*/ 1969852 w 3505313"/>
              <a:gd name="connsiteY1" fmla="*/ 2500432 h 5005303"/>
              <a:gd name="connsiteX2" fmla="*/ 0 w 3505313"/>
              <a:gd name="connsiteY2" fmla="*/ 4479363 h 5005303"/>
              <a:gd name="connsiteX3" fmla="*/ 427023 w 3505313"/>
              <a:gd name="connsiteY3" fmla="*/ 4892923 h 5005303"/>
              <a:gd name="connsiteX4" fmla="*/ 787503 w 3505313"/>
              <a:gd name="connsiteY4" fmla="*/ 5001517 h 5005303"/>
              <a:gd name="connsiteX5" fmla="*/ 1131281 w 3505313"/>
              <a:gd name="connsiteY5" fmla="*/ 4870205 h 5005303"/>
              <a:gd name="connsiteX6" fmla="*/ 3505313 w 3505313"/>
              <a:gd name="connsiteY6" fmla="*/ 2496172 h 5005303"/>
              <a:gd name="connsiteX7" fmla="*/ 1160106 w 3505313"/>
              <a:gd name="connsiteY7" fmla="*/ 158794 h 5005303"/>
              <a:gd name="connsiteX8" fmla="*/ 749476 w 3505313"/>
              <a:gd name="connsiteY8" fmla="*/ 2568 h 5005303"/>
              <a:gd name="connsiteX9" fmla="*/ 393603 w 3505313"/>
              <a:gd name="connsiteY9" fmla="*/ 143388 h 5005303"/>
              <a:gd name="connsiteX10" fmla="*/ 5110 w 3505313"/>
              <a:gd name="connsiteY10" fmla="*/ 529652 h 5005303"/>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416 h 5008067"/>
              <a:gd name="connsiteX1" fmla="*/ 1969852 w 3505313"/>
              <a:gd name="connsiteY1" fmla="*/ 2503196 h 5008067"/>
              <a:gd name="connsiteX2" fmla="*/ 0 w 3505313"/>
              <a:gd name="connsiteY2" fmla="*/ 4482127 h 5008067"/>
              <a:gd name="connsiteX3" fmla="*/ 427023 w 3505313"/>
              <a:gd name="connsiteY3" fmla="*/ 4895687 h 5008067"/>
              <a:gd name="connsiteX4" fmla="*/ 787503 w 3505313"/>
              <a:gd name="connsiteY4" fmla="*/ 5004281 h 5008067"/>
              <a:gd name="connsiteX5" fmla="*/ 1131281 w 3505313"/>
              <a:gd name="connsiteY5" fmla="*/ 4872969 h 5008067"/>
              <a:gd name="connsiteX6" fmla="*/ 3505313 w 3505313"/>
              <a:gd name="connsiteY6" fmla="*/ 2498936 h 5008067"/>
              <a:gd name="connsiteX7" fmla="*/ 1160106 w 3505313"/>
              <a:gd name="connsiteY7" fmla="*/ 161558 h 5008067"/>
              <a:gd name="connsiteX8" fmla="*/ 796836 w 3505313"/>
              <a:gd name="connsiteY8" fmla="*/ 2318 h 5008067"/>
              <a:gd name="connsiteX9" fmla="*/ 393603 w 3505313"/>
              <a:gd name="connsiteY9" fmla="*/ 146152 h 5008067"/>
              <a:gd name="connsiteX10" fmla="*/ 5110 w 3505313"/>
              <a:gd name="connsiteY10" fmla="*/ 532416 h 500806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5313" h="5008317">
                <a:moveTo>
                  <a:pt x="5110" y="532666"/>
                </a:moveTo>
                <a:lnTo>
                  <a:pt x="1969852" y="2503446"/>
                </a:lnTo>
                <a:lnTo>
                  <a:pt x="0" y="4482377"/>
                </a:lnTo>
                <a:lnTo>
                  <a:pt x="427023" y="4895937"/>
                </a:lnTo>
                <a:cubicBezTo>
                  <a:pt x="510281" y="4969426"/>
                  <a:pt x="670127" y="5008317"/>
                  <a:pt x="787503" y="5004531"/>
                </a:cubicBezTo>
                <a:cubicBezTo>
                  <a:pt x="904879" y="5000745"/>
                  <a:pt x="1004011" y="4978861"/>
                  <a:pt x="1131281" y="4873219"/>
                </a:cubicBezTo>
                <a:lnTo>
                  <a:pt x="3505313" y="2499186"/>
                </a:lnTo>
                <a:lnTo>
                  <a:pt x="1160106" y="161808"/>
                </a:lnTo>
                <a:cubicBezTo>
                  <a:pt x="1068649" y="89635"/>
                  <a:pt x="968345" y="5136"/>
                  <a:pt x="796836" y="2568"/>
                </a:cubicBezTo>
                <a:cubicBezTo>
                  <a:pt x="625327" y="0"/>
                  <a:pt x="475789" y="68559"/>
                  <a:pt x="393603" y="146402"/>
                </a:cubicBezTo>
                <a:lnTo>
                  <a:pt x="5110" y="532666"/>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12" name="Freeform 11"/>
          <p:cNvSpPr/>
          <p:nvPr/>
        </p:nvSpPr>
        <p:spPr>
          <a:xfrm flipH="1">
            <a:off x="8508394" y="1375261"/>
            <a:ext cx="2870741" cy="4101774"/>
          </a:xfrm>
          <a:custGeom>
            <a:avLst/>
            <a:gdLst>
              <a:gd name="connsiteX0" fmla="*/ 0 w 3498574"/>
              <a:gd name="connsiteY0" fmla="*/ 533873 h 5009322"/>
              <a:gd name="connsiteX1" fmla="*/ 1965108 w 3498574"/>
              <a:gd name="connsiteY1" fmla="*/ 2498981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53550 w 3498574"/>
              <a:gd name="connsiteY1" fmla="*/ 2482688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498574"/>
              <a:gd name="connsiteY0" fmla="*/ 533873 h 5009322"/>
              <a:gd name="connsiteX1" fmla="*/ 1941992 w 3498574"/>
              <a:gd name="connsiteY1" fmla="*/ 2497200 h 5009322"/>
              <a:gd name="connsiteX2" fmla="*/ 0 w 3498574"/>
              <a:gd name="connsiteY2" fmla="*/ 4464089 h 5009322"/>
              <a:gd name="connsiteX3" fmla="*/ 420284 w 3498574"/>
              <a:gd name="connsiteY3" fmla="*/ 4907091 h 5009322"/>
              <a:gd name="connsiteX4" fmla="*/ 761054 w 3498574"/>
              <a:gd name="connsiteY4" fmla="*/ 5009322 h 5009322"/>
              <a:gd name="connsiteX5" fmla="*/ 1124542 w 3498574"/>
              <a:gd name="connsiteY5" fmla="*/ 4884373 h 5009322"/>
              <a:gd name="connsiteX6" fmla="*/ 3498574 w 3498574"/>
              <a:gd name="connsiteY6" fmla="*/ 2510340 h 5009322"/>
              <a:gd name="connsiteX7" fmla="*/ 1067747 w 3498574"/>
              <a:gd name="connsiteY7" fmla="*/ 90872 h 5009322"/>
              <a:gd name="connsiteX8" fmla="*/ 726977 w 3498574"/>
              <a:gd name="connsiteY8" fmla="*/ 0 h 5009322"/>
              <a:gd name="connsiteX9" fmla="*/ 454361 w 3498574"/>
              <a:gd name="connsiteY9" fmla="*/ 102231 h 5009322"/>
              <a:gd name="connsiteX10" fmla="*/ 0 w 3498574"/>
              <a:gd name="connsiteY10" fmla="*/ 533873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465050 w 3509263"/>
              <a:gd name="connsiteY9" fmla="*/ 102231 h 5009322"/>
              <a:gd name="connsiteX10" fmla="*/ 0 w 3509263"/>
              <a:gd name="connsiteY10" fmla="*/ 538314 h 5009322"/>
              <a:gd name="connsiteX0" fmla="*/ 0 w 3509263"/>
              <a:gd name="connsiteY0" fmla="*/ 538314 h 5009322"/>
              <a:gd name="connsiteX1" fmla="*/ 1952681 w 3509263"/>
              <a:gd name="connsiteY1" fmla="*/ 2497200 h 5009322"/>
              <a:gd name="connsiteX2" fmla="*/ 10689 w 3509263"/>
              <a:gd name="connsiteY2" fmla="*/ 4464089 h 5009322"/>
              <a:gd name="connsiteX3" fmla="*/ 430973 w 3509263"/>
              <a:gd name="connsiteY3" fmla="*/ 4907091 h 5009322"/>
              <a:gd name="connsiteX4" fmla="*/ 771743 w 3509263"/>
              <a:gd name="connsiteY4" fmla="*/ 5009322 h 5009322"/>
              <a:gd name="connsiteX5" fmla="*/ 1135231 w 3509263"/>
              <a:gd name="connsiteY5" fmla="*/ 4884373 h 5009322"/>
              <a:gd name="connsiteX6" fmla="*/ 3509263 w 3509263"/>
              <a:gd name="connsiteY6" fmla="*/ 2510340 h 5009322"/>
              <a:gd name="connsiteX7" fmla="*/ 1078436 w 3509263"/>
              <a:gd name="connsiteY7" fmla="*/ 90872 h 5009322"/>
              <a:gd name="connsiteX8" fmla="*/ 737666 w 3509263"/>
              <a:gd name="connsiteY8" fmla="*/ 0 h 5009322"/>
              <a:gd name="connsiteX9" fmla="*/ 397553 w 3509263"/>
              <a:gd name="connsiteY9" fmla="*/ 157556 h 5009322"/>
              <a:gd name="connsiteX10" fmla="*/ 0 w 3509263"/>
              <a:gd name="connsiteY10" fmla="*/ 538314 h 5009322"/>
              <a:gd name="connsiteX0" fmla="*/ 0 w 3509263"/>
              <a:gd name="connsiteY0" fmla="*/ 865832 h 5336840"/>
              <a:gd name="connsiteX1" fmla="*/ 1952681 w 3509263"/>
              <a:gd name="connsiteY1" fmla="*/ 2824718 h 5336840"/>
              <a:gd name="connsiteX2" fmla="*/ 10689 w 3509263"/>
              <a:gd name="connsiteY2" fmla="*/ 4791607 h 5336840"/>
              <a:gd name="connsiteX3" fmla="*/ 430973 w 3509263"/>
              <a:gd name="connsiteY3" fmla="*/ 5234609 h 5336840"/>
              <a:gd name="connsiteX4" fmla="*/ 771743 w 3509263"/>
              <a:gd name="connsiteY4" fmla="*/ 5336840 h 5336840"/>
              <a:gd name="connsiteX5" fmla="*/ 1135231 w 3509263"/>
              <a:gd name="connsiteY5" fmla="*/ 5211891 h 5336840"/>
              <a:gd name="connsiteX6" fmla="*/ 3509263 w 3509263"/>
              <a:gd name="connsiteY6" fmla="*/ 2837858 h 5336840"/>
              <a:gd name="connsiteX7" fmla="*/ 1078436 w 3509263"/>
              <a:gd name="connsiteY7" fmla="*/ 418390 h 5336840"/>
              <a:gd name="connsiteX8" fmla="*/ 737666 w 3509263"/>
              <a:gd name="connsiteY8" fmla="*/ 327518 h 5336840"/>
              <a:gd name="connsiteX9" fmla="*/ 397553 w 3509263"/>
              <a:gd name="connsiteY9" fmla="*/ 485074 h 5336840"/>
              <a:gd name="connsiteX10" fmla="*/ 0 w 3509263"/>
              <a:gd name="connsiteY10" fmla="*/ 865832 h 5336840"/>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9428 h 5020436"/>
              <a:gd name="connsiteX1" fmla="*/ 1952681 w 3509263"/>
              <a:gd name="connsiteY1" fmla="*/ 2508314 h 5020436"/>
              <a:gd name="connsiteX2" fmla="*/ 10689 w 3509263"/>
              <a:gd name="connsiteY2" fmla="*/ 4475203 h 5020436"/>
              <a:gd name="connsiteX3" fmla="*/ 430973 w 3509263"/>
              <a:gd name="connsiteY3" fmla="*/ 4918205 h 5020436"/>
              <a:gd name="connsiteX4" fmla="*/ 771743 w 3509263"/>
              <a:gd name="connsiteY4" fmla="*/ 5020436 h 5020436"/>
              <a:gd name="connsiteX5" fmla="*/ 1135231 w 3509263"/>
              <a:gd name="connsiteY5" fmla="*/ 4895487 h 5020436"/>
              <a:gd name="connsiteX6" fmla="*/ 3509263 w 3509263"/>
              <a:gd name="connsiteY6" fmla="*/ 2521454 h 5020436"/>
              <a:gd name="connsiteX7" fmla="*/ 1078436 w 3509263"/>
              <a:gd name="connsiteY7" fmla="*/ 101986 h 5020436"/>
              <a:gd name="connsiteX8" fmla="*/ 737666 w 3509263"/>
              <a:gd name="connsiteY8" fmla="*/ 11114 h 5020436"/>
              <a:gd name="connsiteX9" fmla="*/ 397553 w 3509263"/>
              <a:gd name="connsiteY9" fmla="*/ 168670 h 5020436"/>
              <a:gd name="connsiteX10" fmla="*/ 0 w 3509263"/>
              <a:gd name="connsiteY10" fmla="*/ 549428 h 5020436"/>
              <a:gd name="connsiteX0" fmla="*/ 0 w 3509263"/>
              <a:gd name="connsiteY0" fmla="*/ 542840 h 5013848"/>
              <a:gd name="connsiteX1" fmla="*/ 1952681 w 3509263"/>
              <a:gd name="connsiteY1" fmla="*/ 2501726 h 5013848"/>
              <a:gd name="connsiteX2" fmla="*/ 10689 w 3509263"/>
              <a:gd name="connsiteY2" fmla="*/ 4468615 h 5013848"/>
              <a:gd name="connsiteX3" fmla="*/ 430973 w 3509263"/>
              <a:gd name="connsiteY3" fmla="*/ 4911617 h 5013848"/>
              <a:gd name="connsiteX4" fmla="*/ 771743 w 3509263"/>
              <a:gd name="connsiteY4" fmla="*/ 5013848 h 5013848"/>
              <a:gd name="connsiteX5" fmla="*/ 1135231 w 3509263"/>
              <a:gd name="connsiteY5" fmla="*/ 4888899 h 5013848"/>
              <a:gd name="connsiteX6" fmla="*/ 3509263 w 3509263"/>
              <a:gd name="connsiteY6" fmla="*/ 2514866 h 5013848"/>
              <a:gd name="connsiteX7" fmla="*/ 1117296 w 3509263"/>
              <a:gd name="connsiteY7" fmla="*/ 134923 h 5013848"/>
              <a:gd name="connsiteX8" fmla="*/ 737666 w 3509263"/>
              <a:gd name="connsiteY8" fmla="*/ 4526 h 5013848"/>
              <a:gd name="connsiteX9" fmla="*/ 397553 w 3509263"/>
              <a:gd name="connsiteY9" fmla="*/ 162082 h 5013848"/>
              <a:gd name="connsiteX10" fmla="*/ 0 w 3509263"/>
              <a:gd name="connsiteY10" fmla="*/ 542840 h 5013848"/>
              <a:gd name="connsiteX0" fmla="*/ 0 w 3509263"/>
              <a:gd name="connsiteY0" fmla="*/ 526104 h 4997112"/>
              <a:gd name="connsiteX1" fmla="*/ 1952681 w 3509263"/>
              <a:gd name="connsiteY1" fmla="*/ 2484990 h 4997112"/>
              <a:gd name="connsiteX2" fmla="*/ 10689 w 3509263"/>
              <a:gd name="connsiteY2" fmla="*/ 4451879 h 4997112"/>
              <a:gd name="connsiteX3" fmla="*/ 430973 w 3509263"/>
              <a:gd name="connsiteY3" fmla="*/ 4894881 h 4997112"/>
              <a:gd name="connsiteX4" fmla="*/ 771743 w 3509263"/>
              <a:gd name="connsiteY4" fmla="*/ 4997112 h 4997112"/>
              <a:gd name="connsiteX5" fmla="*/ 1135231 w 3509263"/>
              <a:gd name="connsiteY5" fmla="*/ 4872163 h 4997112"/>
              <a:gd name="connsiteX6" fmla="*/ 3509263 w 3509263"/>
              <a:gd name="connsiteY6" fmla="*/ 2498130 h 4997112"/>
              <a:gd name="connsiteX7" fmla="*/ 1117296 w 3509263"/>
              <a:gd name="connsiteY7" fmla="*/ 118187 h 4997112"/>
              <a:gd name="connsiteX8" fmla="*/ 753426 w 3509263"/>
              <a:gd name="connsiteY8" fmla="*/ 4526 h 4997112"/>
              <a:gd name="connsiteX9" fmla="*/ 397553 w 3509263"/>
              <a:gd name="connsiteY9" fmla="*/ 145346 h 4997112"/>
              <a:gd name="connsiteX10" fmla="*/ 0 w 3509263"/>
              <a:gd name="connsiteY10" fmla="*/ 526104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43621 w 3500203"/>
              <a:gd name="connsiteY1" fmla="*/ 24849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0 w 3500203"/>
              <a:gd name="connsiteY0" fmla="*/ 531610 h 4997112"/>
              <a:gd name="connsiteX1" fmla="*/ 1964742 w 3500203"/>
              <a:gd name="connsiteY1" fmla="*/ 2502390 h 4997112"/>
              <a:gd name="connsiteX2" fmla="*/ 1629 w 3500203"/>
              <a:gd name="connsiteY2" fmla="*/ 4451879 h 4997112"/>
              <a:gd name="connsiteX3" fmla="*/ 421913 w 3500203"/>
              <a:gd name="connsiteY3" fmla="*/ 4894881 h 4997112"/>
              <a:gd name="connsiteX4" fmla="*/ 762683 w 3500203"/>
              <a:gd name="connsiteY4" fmla="*/ 4997112 h 4997112"/>
              <a:gd name="connsiteX5" fmla="*/ 1126171 w 3500203"/>
              <a:gd name="connsiteY5" fmla="*/ 4872163 h 4997112"/>
              <a:gd name="connsiteX6" fmla="*/ 3500203 w 3500203"/>
              <a:gd name="connsiteY6" fmla="*/ 2498130 h 4997112"/>
              <a:gd name="connsiteX7" fmla="*/ 1108236 w 3500203"/>
              <a:gd name="connsiteY7" fmla="*/ 118187 h 4997112"/>
              <a:gd name="connsiteX8" fmla="*/ 744366 w 3500203"/>
              <a:gd name="connsiteY8" fmla="*/ 4526 h 4997112"/>
              <a:gd name="connsiteX9" fmla="*/ 388493 w 3500203"/>
              <a:gd name="connsiteY9" fmla="*/ 145346 h 4997112"/>
              <a:gd name="connsiteX10" fmla="*/ 0 w 3500203"/>
              <a:gd name="connsiteY10" fmla="*/ 531610 h 4997112"/>
              <a:gd name="connsiteX0" fmla="*/ 5110 w 3505313"/>
              <a:gd name="connsiteY0" fmla="*/ 531610 h 4997112"/>
              <a:gd name="connsiteX1" fmla="*/ 1969852 w 3505313"/>
              <a:gd name="connsiteY1" fmla="*/ 2502390 h 4997112"/>
              <a:gd name="connsiteX2" fmla="*/ 0 w 3505313"/>
              <a:gd name="connsiteY2" fmla="*/ 4481321 h 4997112"/>
              <a:gd name="connsiteX3" fmla="*/ 427023 w 3505313"/>
              <a:gd name="connsiteY3" fmla="*/ 4894881 h 4997112"/>
              <a:gd name="connsiteX4" fmla="*/ 767793 w 3505313"/>
              <a:gd name="connsiteY4" fmla="*/ 4997112 h 4997112"/>
              <a:gd name="connsiteX5" fmla="*/ 1131281 w 3505313"/>
              <a:gd name="connsiteY5" fmla="*/ 4872163 h 4997112"/>
              <a:gd name="connsiteX6" fmla="*/ 3505313 w 3505313"/>
              <a:gd name="connsiteY6" fmla="*/ 2498130 h 4997112"/>
              <a:gd name="connsiteX7" fmla="*/ 1113346 w 3505313"/>
              <a:gd name="connsiteY7" fmla="*/ 118187 h 4997112"/>
              <a:gd name="connsiteX8" fmla="*/ 749476 w 3505313"/>
              <a:gd name="connsiteY8" fmla="*/ 4526 h 4997112"/>
              <a:gd name="connsiteX9" fmla="*/ 393603 w 3505313"/>
              <a:gd name="connsiteY9" fmla="*/ 145346 h 4997112"/>
              <a:gd name="connsiteX10" fmla="*/ 5110 w 3505313"/>
              <a:gd name="connsiteY10" fmla="*/ 531610 h 4997112"/>
              <a:gd name="connsiteX0" fmla="*/ 5110 w 3505313"/>
              <a:gd name="connsiteY0" fmla="*/ 531610 h 5288660"/>
              <a:gd name="connsiteX1" fmla="*/ 1969852 w 3505313"/>
              <a:gd name="connsiteY1" fmla="*/ 2502390 h 5288660"/>
              <a:gd name="connsiteX2" fmla="*/ 0 w 3505313"/>
              <a:gd name="connsiteY2" fmla="*/ 4481321 h 5288660"/>
              <a:gd name="connsiteX3" fmla="*/ 427023 w 3505313"/>
              <a:gd name="connsiteY3" fmla="*/ 4894881 h 5288660"/>
              <a:gd name="connsiteX4" fmla="*/ 767793 w 3505313"/>
              <a:gd name="connsiteY4" fmla="*/ 4997112 h 5288660"/>
              <a:gd name="connsiteX5" fmla="*/ 1131281 w 3505313"/>
              <a:gd name="connsiteY5" fmla="*/ 4872163 h 5288660"/>
              <a:gd name="connsiteX6" fmla="*/ 3505313 w 3505313"/>
              <a:gd name="connsiteY6" fmla="*/ 2498130 h 5288660"/>
              <a:gd name="connsiteX7" fmla="*/ 1113346 w 3505313"/>
              <a:gd name="connsiteY7" fmla="*/ 118187 h 5288660"/>
              <a:gd name="connsiteX8" fmla="*/ 749476 w 3505313"/>
              <a:gd name="connsiteY8" fmla="*/ 4526 h 5288660"/>
              <a:gd name="connsiteX9" fmla="*/ 393603 w 3505313"/>
              <a:gd name="connsiteY9" fmla="*/ 145346 h 5288660"/>
              <a:gd name="connsiteX10" fmla="*/ 5110 w 3505313"/>
              <a:gd name="connsiteY10" fmla="*/ 531610 h 5288660"/>
              <a:gd name="connsiteX0" fmla="*/ 5110 w 3505313"/>
              <a:gd name="connsiteY0" fmla="*/ 531610 h 5000898"/>
              <a:gd name="connsiteX1" fmla="*/ 1969852 w 3505313"/>
              <a:gd name="connsiteY1" fmla="*/ 2502390 h 5000898"/>
              <a:gd name="connsiteX2" fmla="*/ 0 w 3505313"/>
              <a:gd name="connsiteY2" fmla="*/ 4481321 h 5000898"/>
              <a:gd name="connsiteX3" fmla="*/ 427023 w 3505313"/>
              <a:gd name="connsiteY3" fmla="*/ 4894881 h 5000898"/>
              <a:gd name="connsiteX4" fmla="*/ 767793 w 3505313"/>
              <a:gd name="connsiteY4" fmla="*/ 4997112 h 5000898"/>
              <a:gd name="connsiteX5" fmla="*/ 1131281 w 3505313"/>
              <a:gd name="connsiteY5" fmla="*/ 4872163 h 5000898"/>
              <a:gd name="connsiteX6" fmla="*/ 3505313 w 3505313"/>
              <a:gd name="connsiteY6" fmla="*/ 2498130 h 5000898"/>
              <a:gd name="connsiteX7" fmla="*/ 1113346 w 3505313"/>
              <a:gd name="connsiteY7" fmla="*/ 118187 h 5000898"/>
              <a:gd name="connsiteX8" fmla="*/ 749476 w 3505313"/>
              <a:gd name="connsiteY8" fmla="*/ 4526 h 5000898"/>
              <a:gd name="connsiteX9" fmla="*/ 393603 w 3505313"/>
              <a:gd name="connsiteY9" fmla="*/ 145346 h 5000898"/>
              <a:gd name="connsiteX10" fmla="*/ 5110 w 3505313"/>
              <a:gd name="connsiteY10" fmla="*/ 531610 h 5000898"/>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31610 h 5007261"/>
              <a:gd name="connsiteX1" fmla="*/ 1969852 w 3505313"/>
              <a:gd name="connsiteY1" fmla="*/ 2502390 h 5007261"/>
              <a:gd name="connsiteX2" fmla="*/ 0 w 3505313"/>
              <a:gd name="connsiteY2" fmla="*/ 4481321 h 5007261"/>
              <a:gd name="connsiteX3" fmla="*/ 427023 w 3505313"/>
              <a:gd name="connsiteY3" fmla="*/ 4894881 h 5007261"/>
              <a:gd name="connsiteX4" fmla="*/ 787503 w 3505313"/>
              <a:gd name="connsiteY4" fmla="*/ 5003475 h 5007261"/>
              <a:gd name="connsiteX5" fmla="*/ 1131281 w 3505313"/>
              <a:gd name="connsiteY5" fmla="*/ 4872163 h 5007261"/>
              <a:gd name="connsiteX6" fmla="*/ 3505313 w 3505313"/>
              <a:gd name="connsiteY6" fmla="*/ 2498130 h 5007261"/>
              <a:gd name="connsiteX7" fmla="*/ 1113346 w 3505313"/>
              <a:gd name="connsiteY7" fmla="*/ 118187 h 5007261"/>
              <a:gd name="connsiteX8" fmla="*/ 749476 w 3505313"/>
              <a:gd name="connsiteY8" fmla="*/ 4526 h 5007261"/>
              <a:gd name="connsiteX9" fmla="*/ 393603 w 3505313"/>
              <a:gd name="connsiteY9" fmla="*/ 145346 h 5007261"/>
              <a:gd name="connsiteX10" fmla="*/ 5110 w 3505313"/>
              <a:gd name="connsiteY10" fmla="*/ 531610 h 5007261"/>
              <a:gd name="connsiteX0" fmla="*/ 5110 w 3505313"/>
              <a:gd name="connsiteY0" fmla="*/ 529652 h 5005303"/>
              <a:gd name="connsiteX1" fmla="*/ 1969852 w 3505313"/>
              <a:gd name="connsiteY1" fmla="*/ 2500432 h 5005303"/>
              <a:gd name="connsiteX2" fmla="*/ 0 w 3505313"/>
              <a:gd name="connsiteY2" fmla="*/ 4479363 h 5005303"/>
              <a:gd name="connsiteX3" fmla="*/ 427023 w 3505313"/>
              <a:gd name="connsiteY3" fmla="*/ 4892923 h 5005303"/>
              <a:gd name="connsiteX4" fmla="*/ 787503 w 3505313"/>
              <a:gd name="connsiteY4" fmla="*/ 5001517 h 5005303"/>
              <a:gd name="connsiteX5" fmla="*/ 1131281 w 3505313"/>
              <a:gd name="connsiteY5" fmla="*/ 4870205 h 5005303"/>
              <a:gd name="connsiteX6" fmla="*/ 3505313 w 3505313"/>
              <a:gd name="connsiteY6" fmla="*/ 2496172 h 5005303"/>
              <a:gd name="connsiteX7" fmla="*/ 1160106 w 3505313"/>
              <a:gd name="connsiteY7" fmla="*/ 158794 h 5005303"/>
              <a:gd name="connsiteX8" fmla="*/ 749476 w 3505313"/>
              <a:gd name="connsiteY8" fmla="*/ 2568 h 5005303"/>
              <a:gd name="connsiteX9" fmla="*/ 393603 w 3505313"/>
              <a:gd name="connsiteY9" fmla="*/ 143388 h 5005303"/>
              <a:gd name="connsiteX10" fmla="*/ 5110 w 3505313"/>
              <a:gd name="connsiteY10" fmla="*/ 529652 h 5005303"/>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416 h 5008067"/>
              <a:gd name="connsiteX1" fmla="*/ 1969852 w 3505313"/>
              <a:gd name="connsiteY1" fmla="*/ 2503196 h 5008067"/>
              <a:gd name="connsiteX2" fmla="*/ 0 w 3505313"/>
              <a:gd name="connsiteY2" fmla="*/ 4482127 h 5008067"/>
              <a:gd name="connsiteX3" fmla="*/ 427023 w 3505313"/>
              <a:gd name="connsiteY3" fmla="*/ 4895687 h 5008067"/>
              <a:gd name="connsiteX4" fmla="*/ 787503 w 3505313"/>
              <a:gd name="connsiteY4" fmla="*/ 5004281 h 5008067"/>
              <a:gd name="connsiteX5" fmla="*/ 1131281 w 3505313"/>
              <a:gd name="connsiteY5" fmla="*/ 4872969 h 5008067"/>
              <a:gd name="connsiteX6" fmla="*/ 3505313 w 3505313"/>
              <a:gd name="connsiteY6" fmla="*/ 2498936 h 5008067"/>
              <a:gd name="connsiteX7" fmla="*/ 1160106 w 3505313"/>
              <a:gd name="connsiteY7" fmla="*/ 161558 h 5008067"/>
              <a:gd name="connsiteX8" fmla="*/ 796836 w 3505313"/>
              <a:gd name="connsiteY8" fmla="*/ 2318 h 5008067"/>
              <a:gd name="connsiteX9" fmla="*/ 393603 w 3505313"/>
              <a:gd name="connsiteY9" fmla="*/ 146152 h 5008067"/>
              <a:gd name="connsiteX10" fmla="*/ 5110 w 3505313"/>
              <a:gd name="connsiteY10" fmla="*/ 532416 h 500806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 name="connsiteX0" fmla="*/ 5110 w 3505313"/>
              <a:gd name="connsiteY0" fmla="*/ 532666 h 5008317"/>
              <a:gd name="connsiteX1" fmla="*/ 1969852 w 3505313"/>
              <a:gd name="connsiteY1" fmla="*/ 2503446 h 5008317"/>
              <a:gd name="connsiteX2" fmla="*/ 0 w 3505313"/>
              <a:gd name="connsiteY2" fmla="*/ 4482377 h 5008317"/>
              <a:gd name="connsiteX3" fmla="*/ 427023 w 3505313"/>
              <a:gd name="connsiteY3" fmla="*/ 4895937 h 5008317"/>
              <a:gd name="connsiteX4" fmla="*/ 787503 w 3505313"/>
              <a:gd name="connsiteY4" fmla="*/ 5004531 h 5008317"/>
              <a:gd name="connsiteX5" fmla="*/ 1131281 w 3505313"/>
              <a:gd name="connsiteY5" fmla="*/ 4873219 h 5008317"/>
              <a:gd name="connsiteX6" fmla="*/ 3505313 w 3505313"/>
              <a:gd name="connsiteY6" fmla="*/ 2499186 h 5008317"/>
              <a:gd name="connsiteX7" fmla="*/ 1160106 w 3505313"/>
              <a:gd name="connsiteY7" fmla="*/ 161808 h 5008317"/>
              <a:gd name="connsiteX8" fmla="*/ 796836 w 3505313"/>
              <a:gd name="connsiteY8" fmla="*/ 2568 h 5008317"/>
              <a:gd name="connsiteX9" fmla="*/ 393603 w 3505313"/>
              <a:gd name="connsiteY9" fmla="*/ 146402 h 5008317"/>
              <a:gd name="connsiteX10" fmla="*/ 5110 w 3505313"/>
              <a:gd name="connsiteY10" fmla="*/ 532666 h 500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5313" h="5008317">
                <a:moveTo>
                  <a:pt x="5110" y="532666"/>
                </a:moveTo>
                <a:lnTo>
                  <a:pt x="1969852" y="2503446"/>
                </a:lnTo>
                <a:lnTo>
                  <a:pt x="0" y="4482377"/>
                </a:lnTo>
                <a:lnTo>
                  <a:pt x="427023" y="4895937"/>
                </a:lnTo>
                <a:cubicBezTo>
                  <a:pt x="510281" y="4969426"/>
                  <a:pt x="670127" y="5008317"/>
                  <a:pt x="787503" y="5004531"/>
                </a:cubicBezTo>
                <a:cubicBezTo>
                  <a:pt x="904879" y="5000745"/>
                  <a:pt x="1004011" y="4978861"/>
                  <a:pt x="1131281" y="4873219"/>
                </a:cubicBezTo>
                <a:lnTo>
                  <a:pt x="3505313" y="2499186"/>
                </a:lnTo>
                <a:lnTo>
                  <a:pt x="1160106" y="161808"/>
                </a:lnTo>
                <a:cubicBezTo>
                  <a:pt x="1068649" y="89635"/>
                  <a:pt x="968345" y="5136"/>
                  <a:pt x="796836" y="2568"/>
                </a:cubicBezTo>
                <a:cubicBezTo>
                  <a:pt x="625327" y="0"/>
                  <a:pt x="475789" y="68559"/>
                  <a:pt x="393603" y="146402"/>
                </a:cubicBezTo>
                <a:lnTo>
                  <a:pt x="5110" y="532666"/>
                </a:lnTo>
                <a:close/>
              </a:path>
            </a:pathLst>
          </a:cu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GB" sz="1799" kern="1200">
              <a:solidFill>
                <a:schemeClr val="lt1"/>
              </a:solidFill>
              <a:latin typeface="+mn-lt"/>
              <a:ea typeface="+mn-ea"/>
              <a:cs typeface="+mn-cs"/>
            </a:endParaRPr>
          </a:p>
        </p:txBody>
      </p:sp>
      <p:sp>
        <p:nvSpPr>
          <p:cNvPr id="4" name="Text Placeholder 3">
            <a:extLst>
              <a:ext uri="{FF2B5EF4-FFF2-40B4-BE49-F238E27FC236}">
                <a16:creationId xmlns:a16="http://schemas.microsoft.com/office/drawing/2014/main" id="{A3F60042-5358-D1DF-43A4-6B4898A6B2B4}"/>
              </a:ext>
            </a:extLst>
          </p:cNvPr>
          <p:cNvSpPr>
            <a:spLocks noGrp="1"/>
          </p:cNvSpPr>
          <p:nvPr>
            <p:ph type="body" sz="quarter" idx="11"/>
          </p:nvPr>
        </p:nvSpPr>
        <p:spPr>
          <a:xfrm>
            <a:off x="436450" y="6380645"/>
            <a:ext cx="4291754" cy="175713"/>
          </a:xfrm>
        </p:spPr>
        <p:txBody>
          <a:bodyPr/>
          <a:lstStyle>
            <a:lvl1pPr>
              <a:defRPr sz="1000"/>
            </a:lvl1pPr>
          </a:lstStyle>
          <a:p>
            <a:pPr lvl="0"/>
            <a:r>
              <a:rPr lang="en-US"/>
              <a:t>Click to edit Master text styles</a:t>
            </a:r>
          </a:p>
        </p:txBody>
      </p:sp>
      <p:pic>
        <p:nvPicPr>
          <p:cNvPr id="6" name="Picture 5" descr="BlackLogo.png">
            <a:extLst>
              <a:ext uri="{FF2B5EF4-FFF2-40B4-BE49-F238E27FC236}">
                <a16:creationId xmlns:a16="http://schemas.microsoft.com/office/drawing/2014/main" id="{F86350B1-575F-F8A0-3D8B-3A4F6164B14B}"/>
              </a:ext>
            </a:extLst>
          </p:cNvPr>
          <p:cNvPicPr>
            <a:picLocks noChangeAspect="1"/>
          </p:cNvPicPr>
          <p:nvPr/>
        </p:nvPicPr>
        <p:blipFill>
          <a:blip r:embed="rId2" cstate="print"/>
          <a:stretch>
            <a:fillRect/>
          </a:stretch>
        </p:blipFill>
        <p:spPr>
          <a:xfrm>
            <a:off x="336860" y="261381"/>
            <a:ext cx="1326436" cy="333971"/>
          </a:xfrm>
          <a:prstGeom prst="rect">
            <a:avLst/>
          </a:prstGeom>
        </p:spPr>
      </p:pic>
    </p:spTree>
    <p:extLst>
      <p:ext uri="{BB962C8B-B14F-4D97-AF65-F5344CB8AC3E}">
        <p14:creationId xmlns:p14="http://schemas.microsoft.com/office/powerpoint/2010/main" val="1275817731"/>
      </p:ext>
    </p:extLst>
  </p:cSld>
  <p:clrMapOvr>
    <a:masterClrMapping/>
  </p:clrMapOvr>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oleObject" Target="../embeddings/oleObject1.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37315" y="439945"/>
            <a:ext cx="113127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p>
            <a:pPr lvl="0"/>
            <a:r>
              <a:rPr lang="en-US"/>
              <a:t>Click to edit Master title style</a:t>
            </a:r>
            <a:endParaRPr lang="en-GB"/>
          </a:p>
        </p:txBody>
      </p:sp>
      <p:sp>
        <p:nvSpPr>
          <p:cNvPr id="1027" name="Rectangle 3"/>
          <p:cNvSpPr>
            <a:spLocks noGrp="1" noChangeArrowheads="1"/>
          </p:cNvSpPr>
          <p:nvPr>
            <p:ph type="body" idx="1"/>
          </p:nvPr>
        </p:nvSpPr>
        <p:spPr bwMode="auto">
          <a:xfrm>
            <a:off x="436449" y="2107983"/>
            <a:ext cx="11319102" cy="3253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a:t>Click to edit Master text styles</a:t>
            </a:r>
          </a:p>
          <a:p>
            <a:pPr lvl="1"/>
            <a:r>
              <a:rPr lang="en-GB" dirty="0"/>
              <a:t>Second level - First level of bullet point – 14pt</a:t>
            </a:r>
          </a:p>
          <a:p>
            <a:pPr lvl="2"/>
            <a:r>
              <a:rPr lang="en-GB" dirty="0"/>
              <a:t>Third level - Second level of bullet point – 12pt</a:t>
            </a:r>
          </a:p>
          <a:p>
            <a:pPr lvl="3"/>
            <a:r>
              <a:rPr lang="en-GB" dirty="0"/>
              <a:t>Fourth level - Third level of bullet point – 10pt</a:t>
            </a:r>
          </a:p>
          <a:p>
            <a:pPr lvl="4"/>
            <a:r>
              <a:rPr lang="en-GB" dirty="0"/>
              <a:t>Fifth level - hyperlinks Fifth level </a:t>
            </a:r>
          </a:p>
        </p:txBody>
      </p:sp>
      <p:graphicFrame>
        <p:nvGraphicFramePr>
          <p:cNvPr id="2" name="Object 1" hidden="1">
            <a:extLst>
              <a:ext uri="{FF2B5EF4-FFF2-40B4-BE49-F238E27FC236}">
                <a16:creationId xmlns:a16="http://schemas.microsoft.com/office/drawing/2014/main" id="{20C5D3A7-5D32-2794-3B0E-27A52F7AF829}"/>
              </a:ext>
            </a:extLst>
          </p:cNvPr>
          <p:cNvGraphicFramePr>
            <a:graphicFrameLocks noChangeAspect="1"/>
          </p:cNvGraphicFramePr>
          <p:nvPr userDrawn="1">
            <p:custDataLst>
              <p:tags r:id="rId42"/>
            </p:custDataLst>
            <p:extLst>
              <p:ext uri="{D42A27DB-BD31-4B8C-83A1-F6EECF244321}">
                <p14:modId xmlns:p14="http://schemas.microsoft.com/office/powerpoint/2010/main" val="6301414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3" imgW="425" imgH="424" progId="TCLayout.ActiveDocument.1">
                  <p:embed/>
                </p:oleObj>
              </mc:Choice>
              <mc:Fallback>
                <p:oleObj name="think-cell Folie" r:id="rId43" imgW="425" imgH="424" progId="TCLayout.ActiveDocument.1">
                  <p:embed/>
                  <p:pic>
                    <p:nvPicPr>
                      <p:cNvPr id="2" name="Object 1" hidden="1">
                        <a:extLst>
                          <a:ext uri="{FF2B5EF4-FFF2-40B4-BE49-F238E27FC236}">
                            <a16:creationId xmlns:a16="http://schemas.microsoft.com/office/drawing/2014/main" id="{20C5D3A7-5D32-2794-3B0E-27A52F7AF829}"/>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3690115525"/>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682" r:id="rId27"/>
    <p:sldLayoutId id="2147483650" r:id="rId28"/>
    <p:sldLayoutId id="2147483684" r:id="rId29"/>
    <p:sldLayoutId id="2147483687" r:id="rId30"/>
    <p:sldLayoutId id="2147483683" r:id="rId31"/>
    <p:sldLayoutId id="2147483660" r:id="rId32"/>
    <p:sldLayoutId id="2147483661" r:id="rId33"/>
    <p:sldLayoutId id="2147483652" r:id="rId34"/>
    <p:sldLayoutId id="2147483823" r:id="rId35"/>
    <p:sldLayoutId id="2147483824" r:id="rId36"/>
    <p:sldLayoutId id="2147483825" r:id="rId37"/>
    <p:sldLayoutId id="2147483827" r:id="rId38"/>
    <p:sldLayoutId id="2147483841" r:id="rId39"/>
    <p:sldLayoutId id="2147483842" r:id="rId40"/>
  </p:sldLayoutIdLst>
  <p:hf hdr="0"/>
  <p:txStyles>
    <p:titleStyle>
      <a:lvl1pPr algn="l" rtl="0" eaLnBrk="1" fontAlgn="base" hangingPunct="1">
        <a:spcBef>
          <a:spcPct val="0"/>
        </a:spcBef>
        <a:spcAft>
          <a:spcPct val="0"/>
        </a:spcAft>
        <a:defRPr sz="2599" b="1" cap="none" baseline="0">
          <a:solidFill>
            <a:schemeClr val="tx2"/>
          </a:solidFill>
          <a:latin typeface="+mj-lt"/>
          <a:ea typeface="+mj-ea"/>
          <a:cs typeface="+mj-cs"/>
        </a:defRPr>
      </a:lvl1pPr>
      <a:lvl2pPr algn="l" rtl="0" eaLnBrk="1" fontAlgn="base" hangingPunct="1">
        <a:spcBef>
          <a:spcPct val="0"/>
        </a:spcBef>
        <a:spcAft>
          <a:spcPct val="0"/>
        </a:spcAft>
        <a:defRPr sz="2999">
          <a:solidFill>
            <a:schemeClr val="tx1"/>
          </a:solidFill>
          <a:latin typeface="Arial" charset="0"/>
        </a:defRPr>
      </a:lvl2pPr>
      <a:lvl3pPr algn="l" rtl="0" eaLnBrk="1" fontAlgn="base" hangingPunct="1">
        <a:spcBef>
          <a:spcPct val="0"/>
        </a:spcBef>
        <a:spcAft>
          <a:spcPct val="0"/>
        </a:spcAft>
        <a:defRPr sz="2999">
          <a:solidFill>
            <a:schemeClr val="tx1"/>
          </a:solidFill>
          <a:latin typeface="Arial" charset="0"/>
        </a:defRPr>
      </a:lvl3pPr>
      <a:lvl4pPr algn="l" rtl="0" eaLnBrk="1" fontAlgn="base" hangingPunct="1">
        <a:spcBef>
          <a:spcPct val="0"/>
        </a:spcBef>
        <a:spcAft>
          <a:spcPct val="0"/>
        </a:spcAft>
        <a:defRPr sz="2999">
          <a:solidFill>
            <a:schemeClr val="tx1"/>
          </a:solidFill>
          <a:latin typeface="Arial" charset="0"/>
        </a:defRPr>
      </a:lvl4pPr>
      <a:lvl5pPr algn="l" rtl="0" eaLnBrk="1" fontAlgn="base" hangingPunct="1">
        <a:spcBef>
          <a:spcPct val="0"/>
        </a:spcBef>
        <a:spcAft>
          <a:spcPct val="0"/>
        </a:spcAft>
        <a:defRPr sz="2999">
          <a:solidFill>
            <a:schemeClr val="tx1"/>
          </a:solidFill>
          <a:latin typeface="Arial" charset="0"/>
        </a:defRPr>
      </a:lvl5pPr>
      <a:lvl6pPr marL="544225" algn="l" rtl="0" eaLnBrk="1" fontAlgn="base" hangingPunct="1">
        <a:spcBef>
          <a:spcPct val="0"/>
        </a:spcBef>
        <a:spcAft>
          <a:spcPct val="0"/>
        </a:spcAft>
        <a:defRPr sz="2999">
          <a:solidFill>
            <a:schemeClr val="tx1"/>
          </a:solidFill>
          <a:latin typeface="Arial" charset="0"/>
        </a:defRPr>
      </a:lvl6pPr>
      <a:lvl7pPr marL="1088449" algn="l" rtl="0" eaLnBrk="1" fontAlgn="base" hangingPunct="1">
        <a:spcBef>
          <a:spcPct val="0"/>
        </a:spcBef>
        <a:spcAft>
          <a:spcPct val="0"/>
        </a:spcAft>
        <a:defRPr sz="2999">
          <a:solidFill>
            <a:schemeClr val="tx1"/>
          </a:solidFill>
          <a:latin typeface="Arial" charset="0"/>
        </a:defRPr>
      </a:lvl7pPr>
      <a:lvl8pPr marL="1632674" algn="l" rtl="0" eaLnBrk="1" fontAlgn="base" hangingPunct="1">
        <a:spcBef>
          <a:spcPct val="0"/>
        </a:spcBef>
        <a:spcAft>
          <a:spcPct val="0"/>
        </a:spcAft>
        <a:defRPr sz="2999">
          <a:solidFill>
            <a:schemeClr val="tx1"/>
          </a:solidFill>
          <a:latin typeface="Arial" charset="0"/>
        </a:defRPr>
      </a:lvl8pPr>
      <a:lvl9pPr marL="2176899" algn="l" rtl="0" eaLnBrk="1" fontAlgn="base" hangingPunct="1">
        <a:spcBef>
          <a:spcPct val="0"/>
        </a:spcBef>
        <a:spcAft>
          <a:spcPct val="0"/>
        </a:spcAft>
        <a:defRPr sz="2999">
          <a:solidFill>
            <a:schemeClr val="tx1"/>
          </a:solidFill>
          <a:latin typeface="Arial" charset="0"/>
        </a:defRPr>
      </a:lvl9pPr>
    </p:titleStyle>
    <p:bodyStyle>
      <a:lvl1pPr algn="l" rtl="0" eaLnBrk="1" fontAlgn="base" hangingPunct="1">
        <a:lnSpc>
          <a:spcPct val="125000"/>
        </a:lnSpc>
        <a:spcBef>
          <a:spcPts val="0"/>
        </a:spcBef>
        <a:spcAft>
          <a:spcPts val="700"/>
        </a:spcAft>
        <a:defRPr sz="1400" b="0">
          <a:solidFill>
            <a:schemeClr val="tx2"/>
          </a:solidFill>
          <a:latin typeface="+mn-lt"/>
          <a:ea typeface="+mn-ea"/>
          <a:cs typeface="+mn-cs"/>
        </a:defRPr>
      </a:lvl1pPr>
      <a:lvl2pPr marL="179946" indent="-179946" algn="l" rtl="0" eaLnBrk="1" fontAlgn="base" hangingPunct="1">
        <a:lnSpc>
          <a:spcPct val="125000"/>
        </a:lnSpc>
        <a:spcBef>
          <a:spcPts val="0"/>
        </a:spcBef>
        <a:spcAft>
          <a:spcPct val="0"/>
        </a:spcAft>
        <a:buClr>
          <a:schemeClr val="accent2"/>
        </a:buClr>
        <a:buFontTx/>
        <a:buBlip>
          <a:blip r:embed="rId45"/>
        </a:buBlip>
        <a:defRPr sz="1400" b="0">
          <a:solidFill>
            <a:schemeClr val="tx2"/>
          </a:solidFill>
          <a:latin typeface="+mn-lt"/>
        </a:defRPr>
      </a:lvl2pPr>
      <a:lvl3pPr marL="360255" indent="-172986" algn="l" rtl="0" eaLnBrk="1" fontAlgn="base" hangingPunct="1">
        <a:lnSpc>
          <a:spcPct val="125000"/>
        </a:lnSpc>
        <a:spcBef>
          <a:spcPts val="200"/>
        </a:spcBef>
        <a:spcAft>
          <a:spcPct val="0"/>
        </a:spcAft>
        <a:buClrTx/>
        <a:buFont typeface="Amalia" pitchFamily="34" charset="0"/>
        <a:buChar char="•"/>
        <a:tabLst/>
        <a:defRPr sz="1200">
          <a:solidFill>
            <a:schemeClr val="tx2"/>
          </a:solidFill>
          <a:latin typeface="+mn-lt"/>
        </a:defRPr>
      </a:lvl3pPr>
      <a:lvl4pPr marL="532640" indent="-179334" algn="l" rtl="0" eaLnBrk="1" fontAlgn="base" hangingPunct="1">
        <a:lnSpc>
          <a:spcPct val="125000"/>
        </a:lnSpc>
        <a:spcBef>
          <a:spcPts val="200"/>
        </a:spcBef>
        <a:spcAft>
          <a:spcPct val="0"/>
        </a:spcAft>
        <a:buClrTx/>
        <a:buFont typeface="Nokia Pure Headline Light" pitchFamily="34" charset="0"/>
        <a:buChar char="–"/>
        <a:tabLst/>
        <a:defRPr sz="1000">
          <a:solidFill>
            <a:schemeClr val="tx2"/>
          </a:solidFill>
          <a:latin typeface="+mn-lt"/>
        </a:defRPr>
      </a:lvl4pPr>
      <a:lvl5pPr marL="0" indent="0" algn="l" rtl="0" eaLnBrk="1" fontAlgn="base" hangingPunct="1">
        <a:lnSpc>
          <a:spcPct val="125000"/>
        </a:lnSpc>
        <a:spcBef>
          <a:spcPts val="1999"/>
        </a:spcBef>
        <a:spcAft>
          <a:spcPct val="0"/>
        </a:spcAft>
        <a:buFont typeface="Calibri" panose="020F0502020204030204" pitchFamily="34" charset="0"/>
        <a:buNone/>
        <a:tabLst/>
        <a:defRPr sz="1200" b="0" u="sng" baseline="0">
          <a:solidFill>
            <a:srgbClr val="64C5C9"/>
          </a:solidFill>
          <a:latin typeface="+mn-lt"/>
        </a:defRPr>
      </a:lvl5pPr>
      <a:lvl6pPr marL="0" indent="0" algn="l" rtl="0" eaLnBrk="1" fontAlgn="base" hangingPunct="1">
        <a:spcBef>
          <a:spcPts val="2857"/>
        </a:spcBef>
        <a:spcAft>
          <a:spcPct val="0"/>
        </a:spcAft>
        <a:buFont typeface="Arial" charset="0"/>
        <a:buNone/>
        <a:defRPr sz="1400">
          <a:solidFill>
            <a:srgbClr val="FF0000"/>
          </a:solidFill>
          <a:latin typeface="+mn-lt"/>
        </a:defRPr>
      </a:lvl6pPr>
      <a:lvl7pPr marL="2687110" indent="-124719" algn="l" rtl="0" eaLnBrk="1" fontAlgn="base" hangingPunct="1">
        <a:spcBef>
          <a:spcPct val="20000"/>
        </a:spcBef>
        <a:spcAft>
          <a:spcPct val="0"/>
        </a:spcAft>
        <a:buFont typeface="Arial" charset="0"/>
        <a:buChar char="–"/>
        <a:defRPr sz="1300">
          <a:solidFill>
            <a:schemeClr val="tx1"/>
          </a:solidFill>
          <a:latin typeface="+mn-lt"/>
        </a:defRPr>
      </a:lvl7pPr>
      <a:lvl8pPr marL="3231334" indent="-124719" algn="l" rtl="0" eaLnBrk="1" fontAlgn="base" hangingPunct="1">
        <a:spcBef>
          <a:spcPct val="20000"/>
        </a:spcBef>
        <a:spcAft>
          <a:spcPct val="0"/>
        </a:spcAft>
        <a:buFont typeface="Arial" charset="0"/>
        <a:buChar char="–"/>
        <a:defRPr sz="1300">
          <a:solidFill>
            <a:schemeClr val="tx1"/>
          </a:solidFill>
          <a:latin typeface="+mn-lt"/>
        </a:defRPr>
      </a:lvl8pPr>
      <a:lvl9pPr marL="3775559" indent="-124719" algn="l" rtl="0" eaLnBrk="1" fontAlgn="base" hangingPunct="1">
        <a:spcBef>
          <a:spcPct val="20000"/>
        </a:spcBef>
        <a:spcAft>
          <a:spcPct val="0"/>
        </a:spcAft>
        <a:buFont typeface="Arial" charset="0"/>
        <a:buChar char="–"/>
        <a:defRPr sz="1300">
          <a:solidFill>
            <a:schemeClr val="tx1"/>
          </a:solidFill>
          <a:latin typeface="+mn-lt"/>
        </a:defRPr>
      </a:lvl9pPr>
    </p:bodyStyle>
    <p:otherStyle>
      <a:defPPr>
        <a:defRPr lang="en-US"/>
      </a:defPPr>
      <a:lvl1pPr marL="0" algn="l" defTabSz="1088449" rtl="0" eaLnBrk="1" latinLnBrk="0" hangingPunct="1">
        <a:defRPr sz="2099" kern="1200">
          <a:solidFill>
            <a:schemeClr val="tx1"/>
          </a:solidFill>
          <a:latin typeface="+mn-lt"/>
          <a:ea typeface="+mn-ea"/>
          <a:cs typeface="+mn-cs"/>
        </a:defRPr>
      </a:lvl1pPr>
      <a:lvl2pPr marL="544225" algn="l" defTabSz="1088449" rtl="0" eaLnBrk="1" latinLnBrk="0" hangingPunct="1">
        <a:defRPr sz="2099" kern="1200">
          <a:solidFill>
            <a:schemeClr val="tx1"/>
          </a:solidFill>
          <a:latin typeface="+mn-lt"/>
          <a:ea typeface="+mn-ea"/>
          <a:cs typeface="+mn-cs"/>
        </a:defRPr>
      </a:lvl2pPr>
      <a:lvl3pPr marL="1088449" algn="l" defTabSz="1088449" rtl="0" eaLnBrk="1" latinLnBrk="0" hangingPunct="1">
        <a:defRPr sz="2099" kern="1200">
          <a:solidFill>
            <a:schemeClr val="tx1"/>
          </a:solidFill>
          <a:latin typeface="+mn-lt"/>
          <a:ea typeface="+mn-ea"/>
          <a:cs typeface="+mn-cs"/>
        </a:defRPr>
      </a:lvl3pPr>
      <a:lvl4pPr marL="1632674" algn="l" defTabSz="1088449" rtl="0" eaLnBrk="1" latinLnBrk="0" hangingPunct="1">
        <a:defRPr sz="2099" kern="1200">
          <a:solidFill>
            <a:schemeClr val="tx1"/>
          </a:solidFill>
          <a:latin typeface="+mn-lt"/>
          <a:ea typeface="+mn-ea"/>
          <a:cs typeface="+mn-cs"/>
        </a:defRPr>
      </a:lvl4pPr>
      <a:lvl5pPr marL="2176899" algn="l" defTabSz="1088449" rtl="0" eaLnBrk="1" latinLnBrk="0" hangingPunct="1">
        <a:defRPr sz="2099" kern="1200">
          <a:solidFill>
            <a:schemeClr val="tx1"/>
          </a:solidFill>
          <a:latin typeface="+mn-lt"/>
          <a:ea typeface="+mn-ea"/>
          <a:cs typeface="+mn-cs"/>
        </a:defRPr>
      </a:lvl5pPr>
      <a:lvl6pPr marL="2721123" algn="l" defTabSz="1088449" rtl="0" eaLnBrk="1" latinLnBrk="0" hangingPunct="1">
        <a:defRPr sz="2099" kern="1200">
          <a:solidFill>
            <a:schemeClr val="tx1"/>
          </a:solidFill>
          <a:latin typeface="+mn-lt"/>
          <a:ea typeface="+mn-ea"/>
          <a:cs typeface="+mn-cs"/>
        </a:defRPr>
      </a:lvl6pPr>
      <a:lvl7pPr marL="3265348" algn="l" defTabSz="1088449" rtl="0" eaLnBrk="1" latinLnBrk="0" hangingPunct="1">
        <a:defRPr sz="2099" kern="1200">
          <a:solidFill>
            <a:schemeClr val="tx1"/>
          </a:solidFill>
          <a:latin typeface="+mn-lt"/>
          <a:ea typeface="+mn-ea"/>
          <a:cs typeface="+mn-cs"/>
        </a:defRPr>
      </a:lvl7pPr>
      <a:lvl8pPr marL="3809573" algn="l" defTabSz="1088449" rtl="0" eaLnBrk="1" latinLnBrk="0" hangingPunct="1">
        <a:defRPr sz="2099" kern="1200">
          <a:solidFill>
            <a:schemeClr val="tx1"/>
          </a:solidFill>
          <a:latin typeface="+mn-lt"/>
          <a:ea typeface="+mn-ea"/>
          <a:cs typeface="+mn-cs"/>
        </a:defRPr>
      </a:lvl8pPr>
      <a:lvl9pPr marL="4353797" algn="l" defTabSz="1088449" rtl="0" eaLnBrk="1" latinLnBrk="0" hangingPunct="1">
        <a:defRPr sz="20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medium.com/@The_Last_AI/openais-5-stage-ai-roadmap-explained-using-the-3-levels-of-ai-adoption-and-the-6-levels-of-e295693cc105"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aclanthology.org/2023.acl-long.656.pdf"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hyperlink" Target="https://genai.owasp.org/llm-top-10/"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huggingface.co/spaces/galileo-ai/agent-leaderboard"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hyperlink" Target="https://n8n.io/"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hyperlink" Target="https://docs.n8n.io/hosting/installation/docker/"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n8n.io/"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hyperlink" Target="https://docs.n8n.io/hosting/installation/docker/"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crewai.com/"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hyperlink" Target="https://www.crewai.com/" TargetMode="External"/><Relationship Id="rId7"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hyperlink" Target="https://www.crewai.com/"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hyperlink" Target="https://docs.crewai.com/en/guides/flows/first-flow" TargetMode="External"/><Relationship Id="rId5" Type="http://schemas.openxmlformats.org/officeDocument/2006/relationships/hyperlink" Target="https://docs.crewai.com/en/guides/crews/first-crew" TargetMode="External"/><Relationship Id="rId4" Type="http://schemas.openxmlformats.org/officeDocument/2006/relationships/hyperlink" Target="https://docs.crewai.com/en/introduction"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openai.github.io/openai-agents-python/"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hyperlink" Target="https://openai.github.io/openai-agents-python/quickstart/"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langchain.com/langgraph"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hyperlink" Target="https://docs.langchain.com/oss/python/langgraph/workflows-agents"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langchain.com/langgraph"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hyperlink" Target="https://docs.langchain.com/oss/python/langchain/tools" TargetMode="External"/><Relationship Id="rId4" Type="http://schemas.openxmlformats.org/officeDocument/2006/relationships/hyperlink" Target="https://docs.langchain.com/oss/python/langgraph/workflows-agent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evelopers.llamaindex.ai/python/llamaagents/overview/"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hyperlink" Target="https://developers.llamaindex.ai/python/framework/understanding/workflows/" TargetMode="External"/><Relationship Id="rId4" Type="http://schemas.openxmlformats.org/officeDocument/2006/relationships/hyperlink" Target="https://developers.llamaindex.ai/python/framework/understanding/agen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microsoft/agent-framework"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hyperlink" Target="https://github.com/microsoft/agent-framework/blob/main/python/samples/getting_started/agents/azure_ai/azure_ai_basic.py" TargetMode="External"/><Relationship Id="rId4" Type="http://schemas.openxmlformats.org/officeDocument/2006/relationships/hyperlink" Target="https://learn.microsoft.com/en-us/agent-framework/tutorials/quick-start?pivots=programming-language-python"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gno-agi/agno"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hyperlink" Target="https://docs.agno.com/concepts/agents/building-agents" TargetMode="External"/><Relationship Id="rId4" Type="http://schemas.openxmlformats.org/officeDocument/2006/relationships/hyperlink" Target="https://docs.agno.com/introduction/quickstart"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hyperlink" Target="https://huggingface.co/docs/smolagents/en/index"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huggingface.co/docs/smolagents/en/index" TargetMode="External"/><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hyperlink" Target="https://github.com/huggingface/smolagents"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ai.pydantic.dev/"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hyperlink" Target="https://ai.pydantic.dev/#hello-world-example"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brainblend-ai.github.io/atomic-agents/"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hyperlink" Target="https://github.com/BrainBlend-AI/atomic-agents"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mastra.ai/" TargetMode="External"/><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hyperlink" Target="https://mastra.ai/docs/workflows/overview" TargetMode="External"/><Relationship Id="rId4" Type="http://schemas.openxmlformats.org/officeDocument/2006/relationships/hyperlink" Target="https://mastra.ai/docs/agents/overview"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hyperlink" Target="https://docs.google.com/spreadsheets/d/1zjcww1w0vARZz9Z6GDxNMp-PKyg7iRyNYAnDo59HjzI/edit?gid=0#gid=0"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learn.deeplearning.ai/courses/agentic-ai/lesson/pu5xbv/welcome" TargetMode="External"/><Relationship Id="rId7" Type="http://schemas.openxmlformats.org/officeDocument/2006/relationships/hyperlink" Target="https://docs.google.com/spreadsheets/d/1zjcww1w0vARZz9Z6GDxNMp-PKyg7iRyNYAnDo59HjzI/edit?gid=0#gid=0" TargetMode="External"/><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hyperlink" Target="https://medium.com/data-science-collective/agentic-ai-comparing-new-open-source-frameworks-21ec676732df" TargetMode="External"/><Relationship Id="rId5" Type="http://schemas.openxmlformats.org/officeDocument/2006/relationships/hyperlink" Target="https://www.udemy.com/course/the-complete-agentic-ai-engineering-course/learn/lecture/49770355?start=0#overview" TargetMode="External"/><Relationship Id="rId4" Type="http://schemas.openxmlformats.org/officeDocument/2006/relationships/hyperlink" Target="https://github.com/ilsilfverskiold/Awesome-LLM-Resources-List/tree/mai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8.gif"/></Relationships>
</file>

<file path=ppt/slides/_rels/slide9.xml.rels><?xml version="1.0" encoding="UTF-8" standalone="yes"?>
<Relationships xmlns="http://schemas.openxmlformats.org/package/2006/relationships"><Relationship Id="rId3" Type="http://schemas.openxmlformats.org/officeDocument/2006/relationships/hyperlink" Target="https://www.trackingai.org/home"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
          <p:cNvSpPr txBox="1">
            <a:spLocks noGrp="1"/>
          </p:cNvSpPr>
          <p:nvPr>
            <p:ph type="body" idx="1"/>
          </p:nvPr>
        </p:nvSpPr>
        <p:spPr>
          <a:xfrm>
            <a:off x="664914" y="5040303"/>
            <a:ext cx="5598300" cy="1391150"/>
          </a:xfrm>
          <a:prstGeom prst="rect">
            <a:avLst/>
          </a:prstGeom>
          <a:noFill/>
          <a:ln>
            <a:noFill/>
          </a:ln>
        </p:spPr>
        <p:txBody>
          <a:bodyPr spcFirstLastPara="1" wrap="square" lIns="0" tIns="0" rIns="0" bIns="0" anchor="t" anchorCtr="0">
            <a:spAutoFit/>
          </a:bodyPr>
          <a:lstStyle/>
          <a:p>
            <a:pPr marL="0" marR="0" lvl="0" indent="0" algn="l" rtl="0">
              <a:lnSpc>
                <a:spcPct val="113000"/>
              </a:lnSpc>
              <a:spcBef>
                <a:spcPts val="0"/>
              </a:spcBef>
              <a:spcAft>
                <a:spcPts val="0"/>
              </a:spcAft>
              <a:buClr>
                <a:schemeClr val="dk2"/>
              </a:buClr>
              <a:buSzPts val="2000"/>
              <a:buFont typeface="Mali"/>
              <a:buNone/>
            </a:pPr>
            <a:r>
              <a:rPr lang="en-US" sz="2000" b="1" dirty="0">
                <a:latin typeface="+mj-lt"/>
                <a:ea typeface="Arial"/>
                <a:cs typeface="Arial"/>
                <a:sym typeface="Arial"/>
              </a:rPr>
              <a:t>Agentic AI Exchange</a:t>
            </a:r>
          </a:p>
          <a:p>
            <a:pPr marL="0" marR="0" lvl="0" indent="0" algn="l" rtl="0">
              <a:lnSpc>
                <a:spcPct val="113000"/>
              </a:lnSpc>
              <a:spcBef>
                <a:spcPts val="0"/>
              </a:spcBef>
              <a:spcAft>
                <a:spcPts val="0"/>
              </a:spcAft>
              <a:buClr>
                <a:schemeClr val="dk2"/>
              </a:buClr>
              <a:buSzPts val="2000"/>
              <a:buFont typeface="Mali"/>
              <a:buNone/>
            </a:pPr>
            <a:r>
              <a:rPr lang="it-IT" sz="2000" b="1" dirty="0">
                <a:latin typeface="+mj-lt"/>
                <a:ea typeface="Arial"/>
                <a:cs typeface="Arial"/>
                <a:sym typeface="Arial"/>
              </a:rPr>
              <a:t>Renato Rocha Souza</a:t>
            </a:r>
          </a:p>
          <a:p>
            <a:pPr marL="0" marR="0" lvl="0" indent="0" algn="l" rtl="0">
              <a:lnSpc>
                <a:spcPct val="113000"/>
              </a:lnSpc>
              <a:spcBef>
                <a:spcPts val="0"/>
              </a:spcBef>
              <a:spcAft>
                <a:spcPts val="0"/>
              </a:spcAft>
              <a:buClr>
                <a:schemeClr val="dk2"/>
              </a:buClr>
              <a:buSzPts val="2000"/>
              <a:buFont typeface="Mali"/>
              <a:buNone/>
            </a:pPr>
            <a:endParaRPr lang="it-IT" sz="2000" b="1" dirty="0">
              <a:latin typeface="+mj-lt"/>
              <a:ea typeface="Arial"/>
              <a:cs typeface="Arial"/>
              <a:sym typeface="Arial"/>
            </a:endParaRPr>
          </a:p>
          <a:p>
            <a:pPr marL="0" marR="0" lvl="0" indent="0" algn="l" rtl="0">
              <a:lnSpc>
                <a:spcPct val="113000"/>
              </a:lnSpc>
              <a:spcBef>
                <a:spcPts val="0"/>
              </a:spcBef>
              <a:spcAft>
                <a:spcPts val="0"/>
              </a:spcAft>
              <a:buClr>
                <a:schemeClr val="dk2"/>
              </a:buClr>
              <a:buSzPts val="2000"/>
              <a:buFont typeface="Mali"/>
              <a:buNone/>
            </a:pPr>
            <a:r>
              <a:rPr lang="it-IT" sz="2000" b="1" dirty="0">
                <a:latin typeface="+mj-lt"/>
                <a:ea typeface="Arial"/>
                <a:cs typeface="Arial"/>
                <a:sym typeface="Arial"/>
              </a:rPr>
              <a:t>11.11.2025</a:t>
            </a:r>
            <a:endParaRPr lang="it-IT" b="1" dirty="0">
              <a:latin typeface="+mj-lt"/>
              <a:ea typeface="Arial"/>
              <a:cs typeface="Arial"/>
              <a:sym typeface="Arial"/>
            </a:endParaRPr>
          </a:p>
        </p:txBody>
      </p:sp>
      <p:sp>
        <p:nvSpPr>
          <p:cNvPr id="723" name="Google Shape;723;p1"/>
          <p:cNvSpPr txBox="1"/>
          <p:nvPr/>
        </p:nvSpPr>
        <p:spPr>
          <a:xfrm>
            <a:off x="664914" y="2689944"/>
            <a:ext cx="8259104" cy="553998"/>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US" sz="3600" b="1" i="0" u="none" strike="noStrike" cap="none" dirty="0">
                <a:solidFill>
                  <a:srgbClr val="000000"/>
                </a:solidFill>
                <a:latin typeface="Arial"/>
                <a:ea typeface="Arial"/>
                <a:cs typeface="Arial"/>
                <a:sym typeface="Arial"/>
              </a:rPr>
              <a:t>Agentic AI </a:t>
            </a:r>
            <a:r>
              <a:rPr lang="en-US" sz="3600" b="1" dirty="0">
                <a:solidFill>
                  <a:srgbClr val="000000"/>
                </a:solidFill>
                <a:latin typeface="Arial"/>
                <a:ea typeface="Arial"/>
                <a:cs typeface="Arial"/>
                <a:sym typeface="Arial"/>
              </a:rPr>
              <a:t>Frameworks</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5">
          <a:extLst>
            <a:ext uri="{FF2B5EF4-FFF2-40B4-BE49-F238E27FC236}">
              <a16:creationId xmlns:a16="http://schemas.microsoft.com/office/drawing/2014/main" id="{86858719-FCC8-D7A9-4D8E-42B50AAC3EF3}"/>
            </a:ext>
          </a:extLst>
        </p:cNvPr>
        <p:cNvGrpSpPr/>
        <p:nvPr/>
      </p:nvGrpSpPr>
      <p:grpSpPr>
        <a:xfrm>
          <a:off x="0" y="0"/>
          <a:ext cx="0" cy="0"/>
          <a:chOff x="0" y="0"/>
          <a:chExt cx="0" cy="0"/>
        </a:xfrm>
      </p:grpSpPr>
      <p:sp>
        <p:nvSpPr>
          <p:cNvPr id="527" name="Google Shape;527;p69">
            <a:extLst>
              <a:ext uri="{FF2B5EF4-FFF2-40B4-BE49-F238E27FC236}">
                <a16:creationId xmlns:a16="http://schemas.microsoft.com/office/drawing/2014/main" id="{0606EAB3-D0AE-E29A-BD73-B59187DFD476}"/>
              </a:ext>
            </a:extLst>
          </p:cNvPr>
          <p:cNvSpPr txBox="1">
            <a:spLocks noGrp="1"/>
          </p:cNvSpPr>
          <p:nvPr>
            <p:ph type="title" idx="4294967295"/>
          </p:nvPr>
        </p:nvSpPr>
        <p:spPr>
          <a:xfrm>
            <a:off x="3603171" y="284372"/>
            <a:ext cx="6400800" cy="37965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800" dirty="0"/>
              <a:t>The Autonomy Level: Agents</a:t>
            </a:r>
            <a:endParaRPr sz="2800" dirty="0"/>
          </a:p>
        </p:txBody>
      </p:sp>
      <p:sp>
        <p:nvSpPr>
          <p:cNvPr id="6" name="TextBox 5">
            <a:extLst>
              <a:ext uri="{FF2B5EF4-FFF2-40B4-BE49-F238E27FC236}">
                <a16:creationId xmlns:a16="http://schemas.microsoft.com/office/drawing/2014/main" id="{73F02B06-8591-3B94-8F6E-2CC508D1CB91}"/>
              </a:ext>
            </a:extLst>
          </p:cNvPr>
          <p:cNvSpPr txBox="1"/>
          <p:nvPr/>
        </p:nvSpPr>
        <p:spPr>
          <a:xfrm>
            <a:off x="990601" y="1438709"/>
            <a:ext cx="4659086" cy="3539430"/>
          </a:xfrm>
          <a:prstGeom prst="rect">
            <a:avLst/>
          </a:prstGeom>
          <a:noFill/>
        </p:spPr>
        <p:txBody>
          <a:bodyPr wrap="square">
            <a:spAutoFit/>
          </a:bodyPr>
          <a:lstStyle/>
          <a:p>
            <a:r>
              <a:rPr lang="en-US" sz="2800" b="1" dirty="0"/>
              <a:t>Traditional AI</a:t>
            </a:r>
          </a:p>
          <a:p>
            <a:endParaRPr lang="en-US" sz="2800" b="1" dirty="0"/>
          </a:p>
          <a:p>
            <a:pPr marL="285750" indent="-285750">
              <a:buFont typeface="Arial" panose="020B0604020202020204" pitchFamily="34" charset="0"/>
              <a:buChar char="•"/>
            </a:pPr>
            <a:r>
              <a:rPr lang="en-US" sz="2800" dirty="0"/>
              <a:t>Provides recommendations</a:t>
            </a:r>
          </a:p>
          <a:p>
            <a:pPr marL="285750" indent="-285750">
              <a:buFont typeface="Arial" panose="020B0604020202020204" pitchFamily="34" charset="0"/>
              <a:buChar char="•"/>
            </a:pPr>
            <a:r>
              <a:rPr lang="en-US" sz="2800" dirty="0"/>
              <a:t>Single-task focused</a:t>
            </a:r>
          </a:p>
          <a:p>
            <a:pPr marL="285750" indent="-285750">
              <a:buFont typeface="Arial" panose="020B0604020202020204" pitchFamily="34" charset="0"/>
              <a:buChar char="•"/>
            </a:pPr>
            <a:r>
              <a:rPr lang="en-US" sz="2800" dirty="0"/>
              <a:t>Requires human approval</a:t>
            </a:r>
          </a:p>
          <a:p>
            <a:pPr marL="285750" indent="-285750">
              <a:buFont typeface="Arial" panose="020B0604020202020204" pitchFamily="34" charset="0"/>
              <a:buChar char="•"/>
            </a:pPr>
            <a:r>
              <a:rPr lang="en-US" sz="2800" dirty="0"/>
              <a:t>Rule-based workflows</a:t>
            </a:r>
          </a:p>
          <a:p>
            <a:pPr marL="285750" indent="-285750">
              <a:buFont typeface="Arial" panose="020B0604020202020204" pitchFamily="34" charset="0"/>
              <a:buChar char="•"/>
            </a:pPr>
            <a:r>
              <a:rPr lang="en-US" sz="2800" dirty="0"/>
              <a:t>Static execution</a:t>
            </a:r>
          </a:p>
        </p:txBody>
      </p:sp>
      <p:sp>
        <p:nvSpPr>
          <p:cNvPr id="7" name="TextBox 6">
            <a:extLst>
              <a:ext uri="{FF2B5EF4-FFF2-40B4-BE49-F238E27FC236}">
                <a16:creationId xmlns:a16="http://schemas.microsoft.com/office/drawing/2014/main" id="{58EEF1A0-FCB9-E9BD-C749-48989FE9DABF}"/>
              </a:ext>
            </a:extLst>
          </p:cNvPr>
          <p:cNvSpPr txBox="1"/>
          <p:nvPr/>
        </p:nvSpPr>
        <p:spPr>
          <a:xfrm>
            <a:off x="6444342" y="1438709"/>
            <a:ext cx="4974771" cy="3539430"/>
          </a:xfrm>
          <a:prstGeom prst="rect">
            <a:avLst/>
          </a:prstGeom>
          <a:noFill/>
        </p:spPr>
        <p:txBody>
          <a:bodyPr wrap="square">
            <a:spAutoFit/>
          </a:bodyPr>
          <a:lstStyle/>
          <a:p>
            <a:r>
              <a:rPr lang="en-US" sz="2800" b="1" dirty="0"/>
              <a:t>Agentic AI</a:t>
            </a:r>
          </a:p>
          <a:p>
            <a:endParaRPr lang="en-US" sz="2800" b="1" dirty="0"/>
          </a:p>
          <a:p>
            <a:pPr marL="285750" indent="-285750">
              <a:buFont typeface="Arial" panose="020B0604020202020204" pitchFamily="34" charset="0"/>
              <a:buChar char="•"/>
            </a:pPr>
            <a:r>
              <a:rPr lang="en-US" sz="2800" dirty="0"/>
              <a:t>Makes decisions &amp; executes</a:t>
            </a:r>
          </a:p>
          <a:p>
            <a:pPr marL="285750" indent="-285750">
              <a:buFont typeface="Arial" panose="020B0604020202020204" pitchFamily="34" charset="0"/>
              <a:buChar char="•"/>
            </a:pPr>
            <a:r>
              <a:rPr lang="en-US" sz="2800" dirty="0"/>
              <a:t>Multi-step, goal-oriented</a:t>
            </a:r>
          </a:p>
          <a:p>
            <a:pPr marL="285750" indent="-285750">
              <a:buFont typeface="Arial" panose="020B0604020202020204" pitchFamily="34" charset="0"/>
              <a:buChar char="•"/>
            </a:pPr>
            <a:r>
              <a:rPr lang="en-US" sz="2800" dirty="0"/>
              <a:t>Autonomous within guardrails</a:t>
            </a:r>
          </a:p>
          <a:p>
            <a:pPr marL="285750" indent="-285750">
              <a:buFont typeface="Arial" panose="020B0604020202020204" pitchFamily="34" charset="0"/>
              <a:buChar char="•"/>
            </a:pPr>
            <a:r>
              <a:rPr lang="en-US" sz="2800" dirty="0"/>
              <a:t>Reasoning-based decisions</a:t>
            </a:r>
          </a:p>
          <a:p>
            <a:pPr marL="285750" indent="-285750">
              <a:buFont typeface="Arial" panose="020B0604020202020204" pitchFamily="34" charset="0"/>
              <a:buChar char="•"/>
            </a:pPr>
            <a:r>
              <a:rPr lang="en-US" sz="2800" dirty="0"/>
              <a:t>Dynamic adaptation</a:t>
            </a:r>
            <a:endParaRPr lang="de-AT" sz="2800" dirty="0"/>
          </a:p>
        </p:txBody>
      </p:sp>
    </p:spTree>
    <p:extLst>
      <p:ext uri="{BB962C8B-B14F-4D97-AF65-F5344CB8AC3E}">
        <p14:creationId xmlns:p14="http://schemas.microsoft.com/office/powerpoint/2010/main" val="2038074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idx="4294967295"/>
          </p:nvPr>
        </p:nvSpPr>
        <p:spPr>
          <a:xfrm>
            <a:off x="5116286" y="149225"/>
            <a:ext cx="7075714" cy="763588"/>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dirty="0"/>
              <a:t>Agentic AI</a:t>
            </a:r>
            <a:endParaRPr dirty="0"/>
          </a:p>
        </p:txBody>
      </p:sp>
      <p:sp>
        <p:nvSpPr>
          <p:cNvPr id="55" name="Google Shape;55;p13"/>
          <p:cNvSpPr txBox="1"/>
          <p:nvPr/>
        </p:nvSpPr>
        <p:spPr>
          <a:xfrm>
            <a:off x="313400" y="1241334"/>
            <a:ext cx="11565200" cy="1354176"/>
          </a:xfrm>
          <a:prstGeom prst="rect">
            <a:avLst/>
          </a:prstGeom>
          <a:noFill/>
          <a:ln>
            <a:noFill/>
          </a:ln>
        </p:spPr>
        <p:txBody>
          <a:bodyPr spcFirstLastPara="1" wrap="square" lIns="121900" tIns="121900" rIns="121900" bIns="121900" anchor="t" anchorCtr="0">
            <a:spAutoFit/>
          </a:bodyPr>
          <a:lstStyle/>
          <a:p>
            <a:r>
              <a:rPr lang="en-GB" sz="2400"/>
              <a:t>Agentic AI is basically about building systems around LLMs so they can have accurate knowledge, access to data, and the ability to act. You can think of it as using natural language to automate processes and tasks.</a:t>
            </a:r>
            <a:endParaRPr sz="2400"/>
          </a:p>
        </p:txBody>
      </p:sp>
      <p:pic>
        <p:nvPicPr>
          <p:cNvPr id="56" name="Google Shape;56;p13"/>
          <p:cNvPicPr preferRelativeResize="0"/>
          <p:nvPr/>
        </p:nvPicPr>
        <p:blipFill>
          <a:blip r:embed="rId3">
            <a:alphaModFix/>
          </a:blip>
          <a:stretch>
            <a:fillRect/>
          </a:stretch>
        </p:blipFill>
        <p:spPr>
          <a:xfrm>
            <a:off x="190934" y="2503767"/>
            <a:ext cx="11345589" cy="41018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5">
          <a:extLst>
            <a:ext uri="{FF2B5EF4-FFF2-40B4-BE49-F238E27FC236}">
              <a16:creationId xmlns:a16="http://schemas.microsoft.com/office/drawing/2014/main" id="{4D7F7C40-5A0B-EB01-06E5-03AD9E6922DF}"/>
            </a:ext>
          </a:extLst>
        </p:cNvPr>
        <p:cNvGrpSpPr/>
        <p:nvPr/>
      </p:nvGrpSpPr>
      <p:grpSpPr>
        <a:xfrm>
          <a:off x="0" y="0"/>
          <a:ext cx="0" cy="0"/>
          <a:chOff x="0" y="0"/>
          <a:chExt cx="0" cy="0"/>
        </a:xfrm>
      </p:grpSpPr>
      <p:sp>
        <p:nvSpPr>
          <p:cNvPr id="527" name="Google Shape;527;p69">
            <a:extLst>
              <a:ext uri="{FF2B5EF4-FFF2-40B4-BE49-F238E27FC236}">
                <a16:creationId xmlns:a16="http://schemas.microsoft.com/office/drawing/2014/main" id="{BC2CE8FD-09DF-5CD1-C729-EAFB717C8C31}"/>
              </a:ext>
            </a:extLst>
          </p:cNvPr>
          <p:cNvSpPr txBox="1">
            <a:spLocks noGrp="1"/>
          </p:cNvSpPr>
          <p:nvPr>
            <p:ph type="title" idx="4294967295"/>
          </p:nvPr>
        </p:nvSpPr>
        <p:spPr>
          <a:xfrm>
            <a:off x="3603171" y="284372"/>
            <a:ext cx="6400800" cy="37965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800" dirty="0"/>
              <a:t>The Autonomy Level: Agents</a:t>
            </a:r>
            <a:endParaRPr sz="2800" dirty="0"/>
          </a:p>
        </p:txBody>
      </p:sp>
      <p:pic>
        <p:nvPicPr>
          <p:cNvPr id="4" name="Picture 3">
            <a:extLst>
              <a:ext uri="{FF2B5EF4-FFF2-40B4-BE49-F238E27FC236}">
                <a16:creationId xmlns:a16="http://schemas.microsoft.com/office/drawing/2014/main" id="{A30674E6-1281-2593-22B6-BD5053597B9A}"/>
              </a:ext>
            </a:extLst>
          </p:cNvPr>
          <p:cNvPicPr>
            <a:picLocks noChangeAspect="1"/>
          </p:cNvPicPr>
          <p:nvPr/>
        </p:nvPicPr>
        <p:blipFill>
          <a:blip r:embed="rId3"/>
          <a:stretch>
            <a:fillRect/>
          </a:stretch>
        </p:blipFill>
        <p:spPr>
          <a:xfrm>
            <a:off x="2816678" y="1240971"/>
            <a:ext cx="9252857" cy="4920343"/>
          </a:xfrm>
          <a:prstGeom prst="rect">
            <a:avLst/>
          </a:prstGeom>
        </p:spPr>
      </p:pic>
      <p:sp>
        <p:nvSpPr>
          <p:cNvPr id="10" name="TextBox 9">
            <a:extLst>
              <a:ext uri="{FF2B5EF4-FFF2-40B4-BE49-F238E27FC236}">
                <a16:creationId xmlns:a16="http://schemas.microsoft.com/office/drawing/2014/main" id="{F0A10CEA-8D06-CB22-FA4E-5D1C20456C6E}"/>
              </a:ext>
            </a:extLst>
          </p:cNvPr>
          <p:cNvSpPr txBox="1"/>
          <p:nvPr/>
        </p:nvSpPr>
        <p:spPr>
          <a:xfrm>
            <a:off x="122465" y="2274838"/>
            <a:ext cx="2609849" cy="2585323"/>
          </a:xfrm>
          <a:prstGeom prst="rect">
            <a:avLst/>
          </a:prstGeom>
          <a:noFill/>
        </p:spPr>
        <p:txBody>
          <a:bodyPr wrap="square">
            <a:spAutoFit/>
          </a:bodyPr>
          <a:lstStyle/>
          <a:p>
            <a:r>
              <a:rPr lang="en-US" dirty="0"/>
              <a:t>Key Capability: </a:t>
            </a:r>
          </a:p>
          <a:p>
            <a:endParaRPr lang="en-US" dirty="0"/>
          </a:p>
          <a:p>
            <a:r>
              <a:rPr lang="en-US" dirty="0"/>
              <a:t>AI agents can perceive their environment, reason about problems, plan strategies, execute actions across systems, and learn from outcomes</a:t>
            </a:r>
            <a:endParaRPr lang="de-AT" dirty="0"/>
          </a:p>
        </p:txBody>
      </p:sp>
    </p:spTree>
    <p:extLst>
      <p:ext uri="{BB962C8B-B14F-4D97-AF65-F5344CB8AC3E}">
        <p14:creationId xmlns:p14="http://schemas.microsoft.com/office/powerpoint/2010/main" val="1363086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8"/>
          <p:cNvSpPr txBox="1">
            <a:spLocks noGrp="1"/>
          </p:cNvSpPr>
          <p:nvPr>
            <p:ph type="title" idx="4294967295"/>
          </p:nvPr>
        </p:nvSpPr>
        <p:spPr>
          <a:xfrm>
            <a:off x="4539339" y="77788"/>
            <a:ext cx="3886200" cy="763587"/>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dirty="0"/>
              <a:t>Agentic Example</a:t>
            </a:r>
            <a:endParaRPr dirty="0"/>
          </a:p>
        </p:txBody>
      </p:sp>
      <p:pic>
        <p:nvPicPr>
          <p:cNvPr id="131" name="Google Shape;131;p28" title="1_npKH_VIx3yAGf8G47LHoUw.png"/>
          <p:cNvPicPr preferRelativeResize="0"/>
          <p:nvPr/>
        </p:nvPicPr>
        <p:blipFill>
          <a:blip r:embed="rId3">
            <a:alphaModFix/>
          </a:blip>
          <a:stretch>
            <a:fillRect/>
          </a:stretch>
        </p:blipFill>
        <p:spPr>
          <a:xfrm>
            <a:off x="1271825" y="1070125"/>
            <a:ext cx="10297939" cy="571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362A94D8-B7E0-EC20-BB9D-56325067D3D3}"/>
            </a:ext>
          </a:extLst>
        </p:cNvPr>
        <p:cNvGrpSpPr/>
        <p:nvPr/>
      </p:nvGrpSpPr>
      <p:grpSpPr>
        <a:xfrm>
          <a:off x="0" y="0"/>
          <a:ext cx="0" cy="0"/>
          <a:chOff x="0" y="0"/>
          <a:chExt cx="0" cy="0"/>
        </a:xfrm>
      </p:grpSpPr>
      <p:sp>
        <p:nvSpPr>
          <p:cNvPr id="130" name="Google Shape;130;p28">
            <a:extLst>
              <a:ext uri="{FF2B5EF4-FFF2-40B4-BE49-F238E27FC236}">
                <a16:creationId xmlns:a16="http://schemas.microsoft.com/office/drawing/2014/main" id="{CFCFFE5B-7108-D68C-CC2F-25D75237A00E}"/>
              </a:ext>
            </a:extLst>
          </p:cNvPr>
          <p:cNvSpPr txBox="1">
            <a:spLocks noGrp="1"/>
          </p:cNvSpPr>
          <p:nvPr>
            <p:ph type="title" idx="4294967295"/>
          </p:nvPr>
        </p:nvSpPr>
        <p:spPr>
          <a:xfrm>
            <a:off x="4539339" y="77788"/>
            <a:ext cx="3886200" cy="763587"/>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dirty="0"/>
              <a:t>Agentic Example</a:t>
            </a:r>
            <a:endParaRPr dirty="0"/>
          </a:p>
        </p:txBody>
      </p:sp>
      <p:pic>
        <p:nvPicPr>
          <p:cNvPr id="3074" name="Picture 2">
            <a:extLst>
              <a:ext uri="{FF2B5EF4-FFF2-40B4-BE49-F238E27FC236}">
                <a16:creationId xmlns:a16="http://schemas.microsoft.com/office/drawing/2014/main" id="{1521A5BB-9455-8225-C10A-47CC945062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26" t="6349" r="2928" b="2539"/>
          <a:stretch>
            <a:fillRect/>
          </a:stretch>
        </p:blipFill>
        <p:spPr bwMode="auto">
          <a:xfrm>
            <a:off x="1295400" y="1059566"/>
            <a:ext cx="8730343" cy="5624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435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2">
          <a:extLst>
            <a:ext uri="{FF2B5EF4-FFF2-40B4-BE49-F238E27FC236}">
              <a16:creationId xmlns:a16="http://schemas.microsoft.com/office/drawing/2014/main" id="{FD0DF520-FD95-3E83-58D0-3AF72298744F}"/>
            </a:ext>
          </a:extLst>
        </p:cNvPr>
        <p:cNvGrpSpPr/>
        <p:nvPr/>
      </p:nvGrpSpPr>
      <p:grpSpPr>
        <a:xfrm>
          <a:off x="0" y="0"/>
          <a:ext cx="0" cy="0"/>
          <a:chOff x="0" y="0"/>
          <a:chExt cx="0" cy="0"/>
        </a:xfrm>
      </p:grpSpPr>
      <p:sp>
        <p:nvSpPr>
          <p:cNvPr id="483" name="Google Shape;483;p63">
            <a:extLst>
              <a:ext uri="{FF2B5EF4-FFF2-40B4-BE49-F238E27FC236}">
                <a16:creationId xmlns:a16="http://schemas.microsoft.com/office/drawing/2014/main" id="{188518E8-4D41-0313-7958-DF90906A0E24}"/>
              </a:ext>
            </a:extLst>
          </p:cNvPr>
          <p:cNvSpPr txBox="1">
            <a:spLocks noGrp="1"/>
          </p:cNvSpPr>
          <p:nvPr>
            <p:ph type="title" idx="4294967295"/>
          </p:nvPr>
        </p:nvSpPr>
        <p:spPr>
          <a:xfrm>
            <a:off x="4670950" y="296553"/>
            <a:ext cx="3929700" cy="495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2"/>
              </a:buClr>
              <a:buSzPts val="2800"/>
              <a:buFont typeface="Mali"/>
              <a:buNone/>
            </a:pPr>
            <a:r>
              <a:rPr lang="en-US" sz="2800" b="1" i="0" dirty="0"/>
              <a:t>OpenAI AGI Path</a:t>
            </a:r>
            <a:endParaRPr sz="2800" dirty="0"/>
          </a:p>
        </p:txBody>
      </p:sp>
      <p:pic>
        <p:nvPicPr>
          <p:cNvPr id="3" name="Picture 2">
            <a:hlinkClick r:id="rId3"/>
            <a:extLst>
              <a:ext uri="{FF2B5EF4-FFF2-40B4-BE49-F238E27FC236}">
                <a16:creationId xmlns:a16="http://schemas.microsoft.com/office/drawing/2014/main" id="{2599A31D-A545-0A40-C4F9-E3B6FEAD96C8}"/>
              </a:ext>
            </a:extLst>
          </p:cNvPr>
          <p:cNvPicPr>
            <a:picLocks noChangeAspect="1"/>
          </p:cNvPicPr>
          <p:nvPr/>
        </p:nvPicPr>
        <p:blipFill>
          <a:blip r:embed="rId4"/>
          <a:stretch>
            <a:fillRect/>
          </a:stretch>
        </p:blipFill>
        <p:spPr>
          <a:xfrm>
            <a:off x="380320" y="1580471"/>
            <a:ext cx="11481196" cy="4613502"/>
          </a:xfrm>
          <a:prstGeom prst="rect">
            <a:avLst/>
          </a:prstGeom>
        </p:spPr>
      </p:pic>
    </p:spTree>
    <p:extLst>
      <p:ext uri="{BB962C8B-B14F-4D97-AF65-F5344CB8AC3E}">
        <p14:creationId xmlns:p14="http://schemas.microsoft.com/office/powerpoint/2010/main" val="361917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B58FA819-E904-44D8-B5E9-FA31E4202FB7}"/>
            </a:ext>
          </a:extLst>
        </p:cNvPr>
        <p:cNvGrpSpPr/>
        <p:nvPr/>
      </p:nvGrpSpPr>
      <p:grpSpPr>
        <a:xfrm>
          <a:off x="0" y="0"/>
          <a:ext cx="0" cy="0"/>
          <a:chOff x="0" y="0"/>
          <a:chExt cx="0" cy="0"/>
        </a:xfrm>
      </p:grpSpPr>
      <p:sp>
        <p:nvSpPr>
          <p:cNvPr id="130" name="Google Shape;130;p28">
            <a:extLst>
              <a:ext uri="{FF2B5EF4-FFF2-40B4-BE49-F238E27FC236}">
                <a16:creationId xmlns:a16="http://schemas.microsoft.com/office/drawing/2014/main" id="{3BCC2A63-23B5-2B92-18FA-C26A15A7D12A}"/>
              </a:ext>
            </a:extLst>
          </p:cNvPr>
          <p:cNvSpPr txBox="1">
            <a:spLocks noGrp="1"/>
          </p:cNvSpPr>
          <p:nvPr>
            <p:ph type="title" idx="4294967295"/>
          </p:nvPr>
        </p:nvSpPr>
        <p:spPr>
          <a:xfrm>
            <a:off x="4376057" y="139928"/>
            <a:ext cx="4321628" cy="763587"/>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dirty="0"/>
              <a:t>From Agents to Agentic</a:t>
            </a:r>
            <a:endParaRPr dirty="0"/>
          </a:p>
        </p:txBody>
      </p:sp>
      <p:pic>
        <p:nvPicPr>
          <p:cNvPr id="2" name="Picture 2" descr="May be a graphic of text">
            <a:extLst>
              <a:ext uri="{FF2B5EF4-FFF2-40B4-BE49-F238E27FC236}">
                <a16:creationId xmlns:a16="http://schemas.microsoft.com/office/drawing/2014/main" id="{145E0C91-DDE9-7009-740C-1D72DCE3CC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889" b="5555"/>
          <a:stretch>
            <a:fillRect/>
          </a:stretch>
        </p:blipFill>
        <p:spPr bwMode="auto">
          <a:xfrm>
            <a:off x="238322" y="1478956"/>
            <a:ext cx="11715355" cy="4475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170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69">
            <a:hlinkClick r:id="rId3"/>
          </p:cNvPr>
          <p:cNvPicPr preferRelativeResize="0"/>
          <p:nvPr/>
        </p:nvPicPr>
        <p:blipFill rotWithShape="1">
          <a:blip r:embed="rId4">
            <a:alphaModFix/>
          </a:blip>
          <a:srcRect l="1696" t="6650" r="3661" b="5537"/>
          <a:stretch>
            <a:fillRect/>
          </a:stretch>
        </p:blipFill>
        <p:spPr>
          <a:xfrm>
            <a:off x="537750" y="906265"/>
            <a:ext cx="11538857" cy="5797835"/>
          </a:xfrm>
          <a:prstGeom prst="rect">
            <a:avLst/>
          </a:prstGeom>
          <a:noFill/>
          <a:ln>
            <a:noFill/>
          </a:ln>
        </p:spPr>
      </p:pic>
      <p:sp>
        <p:nvSpPr>
          <p:cNvPr id="433" name="Google Shape;433;p69"/>
          <p:cNvSpPr txBox="1"/>
          <p:nvPr/>
        </p:nvSpPr>
        <p:spPr>
          <a:xfrm>
            <a:off x="7789907" y="6550200"/>
            <a:ext cx="4286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https://aclanthology.org/2023.acl-long.656.pdf</a:t>
            </a:r>
            <a:endParaRPr dirty="0"/>
          </a:p>
        </p:txBody>
      </p:sp>
      <p:sp>
        <p:nvSpPr>
          <p:cNvPr id="434" name="Google Shape;434;p69"/>
          <p:cNvSpPr txBox="1">
            <a:spLocks noGrp="1"/>
          </p:cNvSpPr>
          <p:nvPr>
            <p:ph type="title" idx="4294967295"/>
          </p:nvPr>
        </p:nvSpPr>
        <p:spPr>
          <a:xfrm>
            <a:off x="3701144" y="-21771"/>
            <a:ext cx="5812970" cy="763588"/>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0"/>
              </a:spcBef>
              <a:spcAft>
                <a:spcPts val="0"/>
              </a:spcAft>
              <a:buSzPct val="111111"/>
              <a:buNone/>
            </a:pPr>
            <a:r>
              <a:rPr lang="en-US" dirty="0"/>
              <a:t>Models are Biased, and Agents too</a:t>
            </a:r>
            <a:endParaRPr dirty="0"/>
          </a:p>
        </p:txBody>
      </p:sp>
    </p:spTree>
    <p:extLst>
      <p:ext uri="{BB962C8B-B14F-4D97-AF65-F5344CB8AC3E}">
        <p14:creationId xmlns:p14="http://schemas.microsoft.com/office/powerpoint/2010/main" val="4235594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8" name="Google Shape;118;p24">
            <a:hlinkClick r:id="rId3"/>
          </p:cNvPr>
          <p:cNvPicPr preferRelativeResize="0"/>
          <p:nvPr/>
        </p:nvPicPr>
        <p:blipFill>
          <a:blip r:embed="rId4">
            <a:alphaModFix/>
          </a:blip>
          <a:stretch>
            <a:fillRect/>
          </a:stretch>
        </p:blipFill>
        <p:spPr>
          <a:xfrm>
            <a:off x="333375" y="970950"/>
            <a:ext cx="11506199" cy="5740850"/>
          </a:xfrm>
          <a:prstGeom prst="rect">
            <a:avLst/>
          </a:prstGeom>
          <a:noFill/>
          <a:ln>
            <a:noFill/>
          </a:ln>
        </p:spPr>
      </p:pic>
      <p:sp>
        <p:nvSpPr>
          <p:cNvPr id="5" name="TextBox 4">
            <a:extLst>
              <a:ext uri="{FF2B5EF4-FFF2-40B4-BE49-F238E27FC236}">
                <a16:creationId xmlns:a16="http://schemas.microsoft.com/office/drawing/2014/main" id="{73C52AF3-F236-0E17-52A5-23E0822C6B95}"/>
              </a:ext>
            </a:extLst>
          </p:cNvPr>
          <p:cNvSpPr txBox="1"/>
          <p:nvPr/>
        </p:nvSpPr>
        <p:spPr>
          <a:xfrm>
            <a:off x="4049485" y="601618"/>
            <a:ext cx="5616007" cy="369332"/>
          </a:xfrm>
          <a:prstGeom prst="rect">
            <a:avLst/>
          </a:prstGeom>
          <a:noFill/>
        </p:spPr>
        <p:txBody>
          <a:bodyPr wrap="square">
            <a:spAutoFit/>
          </a:bodyPr>
          <a:lstStyle/>
          <a:p>
            <a:r>
              <a:rPr lang="en-US" dirty="0"/>
              <a:t>Open Web Application Security Project</a:t>
            </a:r>
            <a:endParaRPr lang="de-AT" dirty="0"/>
          </a:p>
        </p:txBody>
      </p:sp>
      <p:sp>
        <p:nvSpPr>
          <p:cNvPr id="2" name="Google Shape;357;p49">
            <a:extLst>
              <a:ext uri="{FF2B5EF4-FFF2-40B4-BE49-F238E27FC236}">
                <a16:creationId xmlns:a16="http://schemas.microsoft.com/office/drawing/2014/main" id="{4DDDB8B0-6EFE-B46B-11F0-E0FD08E4FD96}"/>
              </a:ext>
            </a:extLst>
          </p:cNvPr>
          <p:cNvSpPr txBox="1">
            <a:spLocks/>
          </p:cNvSpPr>
          <p:nvPr/>
        </p:nvSpPr>
        <p:spPr>
          <a:xfrm>
            <a:off x="5249836" y="109175"/>
            <a:ext cx="2987048" cy="307777"/>
          </a:xfrm>
          <a:prstGeom prst="rect">
            <a:avLst/>
          </a:prstGeom>
          <a:noFill/>
          <a:ln>
            <a:noFill/>
          </a:ln>
        </p:spPr>
        <p:txBody>
          <a:bodyPr spcFirstLastPara="1" wrap="square" lIns="0" tIns="0" rIns="0" bIns="0" anchor="t" anchorCtr="0">
            <a:noAutofit/>
          </a:bodyPr>
          <a:lstStyle>
            <a:lvl1pPr algn="l" rtl="0" eaLnBrk="1" fontAlgn="base" hangingPunct="1">
              <a:spcBef>
                <a:spcPct val="0"/>
              </a:spcBef>
              <a:spcAft>
                <a:spcPct val="0"/>
              </a:spcAft>
              <a:defRPr sz="2599" b="1" cap="none" baseline="0">
                <a:solidFill>
                  <a:schemeClr val="tx2"/>
                </a:solidFill>
                <a:latin typeface="+mj-lt"/>
                <a:ea typeface="+mj-ea"/>
                <a:cs typeface="+mj-cs"/>
              </a:defRPr>
            </a:lvl1pPr>
            <a:lvl2pPr algn="l" rtl="0" eaLnBrk="1" fontAlgn="base" hangingPunct="1">
              <a:spcBef>
                <a:spcPct val="0"/>
              </a:spcBef>
              <a:spcAft>
                <a:spcPct val="0"/>
              </a:spcAft>
              <a:defRPr sz="2999">
                <a:solidFill>
                  <a:schemeClr val="tx1"/>
                </a:solidFill>
                <a:latin typeface="Arial" charset="0"/>
              </a:defRPr>
            </a:lvl2pPr>
            <a:lvl3pPr algn="l" rtl="0" eaLnBrk="1" fontAlgn="base" hangingPunct="1">
              <a:spcBef>
                <a:spcPct val="0"/>
              </a:spcBef>
              <a:spcAft>
                <a:spcPct val="0"/>
              </a:spcAft>
              <a:defRPr sz="2999">
                <a:solidFill>
                  <a:schemeClr val="tx1"/>
                </a:solidFill>
                <a:latin typeface="Arial" charset="0"/>
              </a:defRPr>
            </a:lvl3pPr>
            <a:lvl4pPr algn="l" rtl="0" eaLnBrk="1" fontAlgn="base" hangingPunct="1">
              <a:spcBef>
                <a:spcPct val="0"/>
              </a:spcBef>
              <a:spcAft>
                <a:spcPct val="0"/>
              </a:spcAft>
              <a:defRPr sz="2999">
                <a:solidFill>
                  <a:schemeClr val="tx1"/>
                </a:solidFill>
                <a:latin typeface="Arial" charset="0"/>
              </a:defRPr>
            </a:lvl4pPr>
            <a:lvl5pPr algn="l" rtl="0" eaLnBrk="1" fontAlgn="base" hangingPunct="1">
              <a:spcBef>
                <a:spcPct val="0"/>
              </a:spcBef>
              <a:spcAft>
                <a:spcPct val="0"/>
              </a:spcAft>
              <a:defRPr sz="2999">
                <a:solidFill>
                  <a:schemeClr val="tx1"/>
                </a:solidFill>
                <a:latin typeface="Arial" charset="0"/>
              </a:defRPr>
            </a:lvl5pPr>
            <a:lvl6pPr marL="544225" algn="l" rtl="0" eaLnBrk="1" fontAlgn="base" hangingPunct="1">
              <a:spcBef>
                <a:spcPct val="0"/>
              </a:spcBef>
              <a:spcAft>
                <a:spcPct val="0"/>
              </a:spcAft>
              <a:defRPr sz="2999">
                <a:solidFill>
                  <a:schemeClr val="tx1"/>
                </a:solidFill>
                <a:latin typeface="Arial" charset="0"/>
              </a:defRPr>
            </a:lvl6pPr>
            <a:lvl7pPr marL="1088449" algn="l" rtl="0" eaLnBrk="1" fontAlgn="base" hangingPunct="1">
              <a:spcBef>
                <a:spcPct val="0"/>
              </a:spcBef>
              <a:spcAft>
                <a:spcPct val="0"/>
              </a:spcAft>
              <a:defRPr sz="2999">
                <a:solidFill>
                  <a:schemeClr val="tx1"/>
                </a:solidFill>
                <a:latin typeface="Arial" charset="0"/>
              </a:defRPr>
            </a:lvl7pPr>
            <a:lvl8pPr marL="1632674" algn="l" rtl="0" eaLnBrk="1" fontAlgn="base" hangingPunct="1">
              <a:spcBef>
                <a:spcPct val="0"/>
              </a:spcBef>
              <a:spcAft>
                <a:spcPct val="0"/>
              </a:spcAft>
              <a:defRPr sz="2999">
                <a:solidFill>
                  <a:schemeClr val="tx1"/>
                </a:solidFill>
                <a:latin typeface="Arial" charset="0"/>
              </a:defRPr>
            </a:lvl8pPr>
            <a:lvl9pPr marL="2176899" algn="l" rtl="0" eaLnBrk="1" fontAlgn="base" hangingPunct="1">
              <a:spcBef>
                <a:spcPct val="0"/>
              </a:spcBef>
              <a:spcAft>
                <a:spcPct val="0"/>
              </a:spcAft>
              <a:defRPr sz="2999">
                <a:solidFill>
                  <a:schemeClr val="tx1"/>
                </a:solidFill>
                <a:latin typeface="Arial" charset="0"/>
              </a:defRPr>
            </a:lvl9pPr>
          </a:lstStyle>
          <a:p>
            <a:pPr>
              <a:spcBef>
                <a:spcPts val="0"/>
              </a:spcBef>
              <a:spcAft>
                <a:spcPts val="0"/>
              </a:spcAft>
              <a:buClr>
                <a:schemeClr val="dk2"/>
              </a:buClr>
              <a:buSzPts val="1400"/>
              <a:buFont typeface="Arial"/>
              <a:buNone/>
            </a:pPr>
            <a:r>
              <a:rPr lang="en-US" sz="2800" kern="0" dirty="0"/>
              <a:t>AI Agency</a:t>
            </a:r>
            <a:endParaRPr lang="en-US" sz="2800" kern="0" dirty="0">
              <a:latin typeface="Calibri"/>
              <a:ea typeface="Calibri"/>
              <a:cs typeface="Calibri"/>
              <a:sym typeface="Calibri"/>
            </a:endParaRPr>
          </a:p>
        </p:txBody>
      </p:sp>
      <p:sp>
        <p:nvSpPr>
          <p:cNvPr id="3" name="Oval 2">
            <a:extLst>
              <a:ext uri="{FF2B5EF4-FFF2-40B4-BE49-F238E27FC236}">
                <a16:creationId xmlns:a16="http://schemas.microsoft.com/office/drawing/2014/main" id="{854E1714-B4EF-F6C3-9F99-4056FB20FA8B}"/>
              </a:ext>
            </a:extLst>
          </p:cNvPr>
          <p:cNvSpPr/>
          <p:nvPr/>
        </p:nvSpPr>
        <p:spPr>
          <a:xfrm>
            <a:off x="174171" y="3516086"/>
            <a:ext cx="2481943" cy="3195714"/>
          </a:xfrm>
          <a:prstGeom prst="ellipse">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68043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774B6-7F80-48EE-CBB5-B41594531D11}"/>
              </a:ext>
            </a:extLst>
          </p:cNvPr>
          <p:cNvPicPr>
            <a:picLocks noChangeAspect="1"/>
          </p:cNvPicPr>
          <p:nvPr/>
        </p:nvPicPr>
        <p:blipFill>
          <a:blip r:embed="rId2"/>
          <a:srcRect l="2589" t="15328" r="983"/>
          <a:stretch>
            <a:fillRect/>
          </a:stretch>
        </p:blipFill>
        <p:spPr>
          <a:xfrm>
            <a:off x="250371" y="1088572"/>
            <a:ext cx="11756571" cy="5449670"/>
          </a:xfrm>
          <a:prstGeom prst="rect">
            <a:avLst/>
          </a:prstGeom>
        </p:spPr>
      </p:pic>
      <p:sp>
        <p:nvSpPr>
          <p:cNvPr id="4" name="Google Shape;579;p92">
            <a:extLst>
              <a:ext uri="{FF2B5EF4-FFF2-40B4-BE49-F238E27FC236}">
                <a16:creationId xmlns:a16="http://schemas.microsoft.com/office/drawing/2014/main" id="{ED17EA5B-ADB0-6C01-B9BA-F5141983DDDE}"/>
              </a:ext>
            </a:extLst>
          </p:cNvPr>
          <p:cNvSpPr txBox="1">
            <a:spLocks/>
          </p:cNvSpPr>
          <p:nvPr/>
        </p:nvSpPr>
        <p:spPr bwMode="auto">
          <a:xfrm>
            <a:off x="3505200" y="141501"/>
            <a:ext cx="6629400" cy="76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121900" tIns="121900" rIns="121900" bIns="121900" numCol="1" anchor="t" anchorCtr="0" compatLnSpc="1">
            <a:prstTxWarp prst="textNoShape">
              <a:avLst/>
            </a:prstTxWarp>
            <a:normAutofit/>
          </a:bodyPr>
          <a:lstStyle>
            <a:lvl1pPr algn="l" rtl="0" eaLnBrk="1" fontAlgn="base" hangingPunct="1">
              <a:spcBef>
                <a:spcPct val="0"/>
              </a:spcBef>
              <a:spcAft>
                <a:spcPct val="0"/>
              </a:spcAft>
              <a:defRPr sz="2599" b="1" cap="none" baseline="0">
                <a:solidFill>
                  <a:schemeClr val="tx2"/>
                </a:solidFill>
                <a:latin typeface="+mj-lt"/>
                <a:ea typeface="+mj-ea"/>
                <a:cs typeface="+mj-cs"/>
              </a:defRPr>
            </a:lvl1pPr>
            <a:lvl2pPr algn="l" rtl="0" eaLnBrk="1" fontAlgn="base" hangingPunct="1">
              <a:spcBef>
                <a:spcPct val="0"/>
              </a:spcBef>
              <a:spcAft>
                <a:spcPct val="0"/>
              </a:spcAft>
              <a:defRPr sz="2999">
                <a:solidFill>
                  <a:schemeClr val="tx1"/>
                </a:solidFill>
                <a:latin typeface="Arial" charset="0"/>
              </a:defRPr>
            </a:lvl2pPr>
            <a:lvl3pPr algn="l" rtl="0" eaLnBrk="1" fontAlgn="base" hangingPunct="1">
              <a:spcBef>
                <a:spcPct val="0"/>
              </a:spcBef>
              <a:spcAft>
                <a:spcPct val="0"/>
              </a:spcAft>
              <a:defRPr sz="2999">
                <a:solidFill>
                  <a:schemeClr val="tx1"/>
                </a:solidFill>
                <a:latin typeface="Arial" charset="0"/>
              </a:defRPr>
            </a:lvl3pPr>
            <a:lvl4pPr algn="l" rtl="0" eaLnBrk="1" fontAlgn="base" hangingPunct="1">
              <a:spcBef>
                <a:spcPct val="0"/>
              </a:spcBef>
              <a:spcAft>
                <a:spcPct val="0"/>
              </a:spcAft>
              <a:defRPr sz="2999">
                <a:solidFill>
                  <a:schemeClr val="tx1"/>
                </a:solidFill>
                <a:latin typeface="Arial" charset="0"/>
              </a:defRPr>
            </a:lvl4pPr>
            <a:lvl5pPr algn="l" rtl="0" eaLnBrk="1" fontAlgn="base" hangingPunct="1">
              <a:spcBef>
                <a:spcPct val="0"/>
              </a:spcBef>
              <a:spcAft>
                <a:spcPct val="0"/>
              </a:spcAft>
              <a:defRPr sz="2999">
                <a:solidFill>
                  <a:schemeClr val="tx1"/>
                </a:solidFill>
                <a:latin typeface="Arial" charset="0"/>
              </a:defRPr>
            </a:lvl5pPr>
            <a:lvl6pPr marL="544225" algn="l" rtl="0" eaLnBrk="1" fontAlgn="base" hangingPunct="1">
              <a:spcBef>
                <a:spcPct val="0"/>
              </a:spcBef>
              <a:spcAft>
                <a:spcPct val="0"/>
              </a:spcAft>
              <a:defRPr sz="2999">
                <a:solidFill>
                  <a:schemeClr val="tx1"/>
                </a:solidFill>
                <a:latin typeface="Arial" charset="0"/>
              </a:defRPr>
            </a:lvl6pPr>
            <a:lvl7pPr marL="1088449" algn="l" rtl="0" eaLnBrk="1" fontAlgn="base" hangingPunct="1">
              <a:spcBef>
                <a:spcPct val="0"/>
              </a:spcBef>
              <a:spcAft>
                <a:spcPct val="0"/>
              </a:spcAft>
              <a:defRPr sz="2999">
                <a:solidFill>
                  <a:schemeClr val="tx1"/>
                </a:solidFill>
                <a:latin typeface="Arial" charset="0"/>
              </a:defRPr>
            </a:lvl7pPr>
            <a:lvl8pPr marL="1632674" algn="l" rtl="0" eaLnBrk="1" fontAlgn="base" hangingPunct="1">
              <a:spcBef>
                <a:spcPct val="0"/>
              </a:spcBef>
              <a:spcAft>
                <a:spcPct val="0"/>
              </a:spcAft>
              <a:defRPr sz="2999">
                <a:solidFill>
                  <a:schemeClr val="tx1"/>
                </a:solidFill>
                <a:latin typeface="Arial" charset="0"/>
              </a:defRPr>
            </a:lvl8pPr>
            <a:lvl9pPr marL="2176899" algn="l" rtl="0" eaLnBrk="1" fontAlgn="base" hangingPunct="1">
              <a:spcBef>
                <a:spcPct val="0"/>
              </a:spcBef>
              <a:spcAft>
                <a:spcPct val="0"/>
              </a:spcAft>
              <a:defRPr sz="2999">
                <a:solidFill>
                  <a:schemeClr val="tx1"/>
                </a:solidFill>
                <a:latin typeface="Arial" charset="0"/>
              </a:defRPr>
            </a:lvl9pPr>
          </a:lstStyle>
          <a:p>
            <a:pPr>
              <a:spcBef>
                <a:spcPts val="0"/>
              </a:spcBef>
              <a:spcAft>
                <a:spcPts val="0"/>
              </a:spcAft>
              <a:buSzPct val="111111"/>
            </a:pPr>
            <a:r>
              <a:rPr lang="en-US" kern="0" dirty="0"/>
              <a:t>Graduated Autonomy Framework</a:t>
            </a:r>
          </a:p>
        </p:txBody>
      </p:sp>
    </p:spTree>
    <p:extLst>
      <p:ext uri="{BB962C8B-B14F-4D97-AF65-F5344CB8AC3E}">
        <p14:creationId xmlns:p14="http://schemas.microsoft.com/office/powerpoint/2010/main" val="928085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1B0CE9-6FE9-559C-4AAA-0D96BD0A8EAF}"/>
              </a:ext>
            </a:extLst>
          </p:cNvPr>
          <p:cNvSpPr>
            <a:spLocks noGrp="1"/>
          </p:cNvSpPr>
          <p:nvPr>
            <p:ph type="title"/>
          </p:nvPr>
        </p:nvSpPr>
        <p:spPr>
          <a:xfrm>
            <a:off x="1153880" y="905080"/>
            <a:ext cx="5127177" cy="492443"/>
          </a:xfrm>
        </p:spPr>
        <p:txBody>
          <a:bodyPr/>
          <a:lstStyle/>
          <a:p>
            <a:r>
              <a:rPr lang="en-US" sz="3200" dirty="0"/>
              <a:t>Presentation Agenda</a:t>
            </a:r>
            <a:endParaRPr lang="de-AT" sz="3200" dirty="0"/>
          </a:p>
        </p:txBody>
      </p:sp>
      <p:sp>
        <p:nvSpPr>
          <p:cNvPr id="4" name="Text Placeholder 3">
            <a:extLst>
              <a:ext uri="{FF2B5EF4-FFF2-40B4-BE49-F238E27FC236}">
                <a16:creationId xmlns:a16="http://schemas.microsoft.com/office/drawing/2014/main" id="{4BB85F5E-F309-4AC5-33A8-5471B9B3A3C7}"/>
              </a:ext>
            </a:extLst>
          </p:cNvPr>
          <p:cNvSpPr>
            <a:spLocks noGrp="1"/>
          </p:cNvSpPr>
          <p:nvPr>
            <p:ph type="body" sz="quarter" idx="10"/>
          </p:nvPr>
        </p:nvSpPr>
        <p:spPr>
          <a:xfrm>
            <a:off x="478966" y="2022080"/>
            <a:ext cx="8240492" cy="1640706"/>
          </a:xfrm>
        </p:spPr>
        <p:txBody>
          <a:bodyPr/>
          <a:lstStyle/>
          <a:p>
            <a:pPr marL="457200" indent="-457200">
              <a:buFont typeface="Arial" panose="020B0604020202020204" pitchFamily="34" charset="0"/>
              <a:buChar char="•"/>
            </a:pPr>
            <a:r>
              <a:rPr lang="de-DE" sz="2400" b="1" dirty="0"/>
              <a:t>Executive Summary</a:t>
            </a:r>
          </a:p>
          <a:p>
            <a:pPr marL="457200" indent="-457200">
              <a:buFont typeface="Arial" panose="020B0604020202020204" pitchFamily="34" charset="0"/>
              <a:buChar char="•"/>
            </a:pPr>
            <a:r>
              <a:rPr lang="de-DE" sz="2400" b="1" dirty="0" err="1"/>
              <a:t>From</a:t>
            </a:r>
            <a:r>
              <a:rPr lang="de-DE" sz="2400" b="1" dirty="0"/>
              <a:t> LLMs </a:t>
            </a:r>
            <a:r>
              <a:rPr lang="de-DE" sz="2400" b="1" dirty="0" err="1"/>
              <a:t>to</a:t>
            </a:r>
            <a:r>
              <a:rPr lang="de-DE" sz="2400" b="1" dirty="0"/>
              <a:t> </a:t>
            </a:r>
            <a:r>
              <a:rPr lang="de-DE" sz="2400" b="1" dirty="0" err="1"/>
              <a:t>Agents</a:t>
            </a:r>
            <a:endParaRPr lang="de-DE" sz="2400" b="1" dirty="0"/>
          </a:p>
          <a:p>
            <a:pPr marL="457200" indent="-457200">
              <a:buFont typeface="Arial" panose="020B0604020202020204" pitchFamily="34" charset="0"/>
              <a:buChar char="•"/>
            </a:pPr>
            <a:r>
              <a:rPr lang="de-DE" sz="2400" b="1" dirty="0" err="1"/>
              <a:t>Agentic</a:t>
            </a:r>
            <a:r>
              <a:rPr lang="de-DE" sz="2400" b="1" dirty="0"/>
              <a:t> Frameworks</a:t>
            </a:r>
          </a:p>
          <a:p>
            <a:pPr marL="457200" indent="-457200">
              <a:buFont typeface="Arial" panose="020B0604020202020204" pitchFamily="34" charset="0"/>
              <a:buChar char="•"/>
            </a:pPr>
            <a:r>
              <a:rPr lang="de-DE" sz="2400" b="1" dirty="0"/>
              <a:t>Q&amp;A</a:t>
            </a:r>
          </a:p>
        </p:txBody>
      </p:sp>
    </p:spTree>
    <p:extLst>
      <p:ext uri="{BB962C8B-B14F-4D97-AF65-F5344CB8AC3E}">
        <p14:creationId xmlns:p14="http://schemas.microsoft.com/office/powerpoint/2010/main" val="2763751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80825-4348-75F0-FA6C-E272DA85D7D8}"/>
            </a:ext>
          </a:extLst>
        </p:cNvPr>
        <p:cNvGrpSpPr/>
        <p:nvPr/>
      </p:nvGrpSpPr>
      <p:grpSpPr>
        <a:xfrm>
          <a:off x="0" y="0"/>
          <a:ext cx="0" cy="0"/>
          <a:chOff x="0" y="0"/>
          <a:chExt cx="0" cy="0"/>
        </a:xfrm>
      </p:grpSpPr>
      <p:sp>
        <p:nvSpPr>
          <p:cNvPr id="4" name="Google Shape;579;p92">
            <a:extLst>
              <a:ext uri="{FF2B5EF4-FFF2-40B4-BE49-F238E27FC236}">
                <a16:creationId xmlns:a16="http://schemas.microsoft.com/office/drawing/2014/main" id="{91911589-4C7E-9206-9BED-0343B77B3C70}"/>
              </a:ext>
            </a:extLst>
          </p:cNvPr>
          <p:cNvSpPr txBox="1">
            <a:spLocks/>
          </p:cNvSpPr>
          <p:nvPr/>
        </p:nvSpPr>
        <p:spPr bwMode="auto">
          <a:xfrm>
            <a:off x="4582886" y="141501"/>
            <a:ext cx="5551714" cy="76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121900" tIns="121900" rIns="121900" bIns="121900" numCol="1" anchor="t" anchorCtr="0" compatLnSpc="1">
            <a:prstTxWarp prst="textNoShape">
              <a:avLst/>
            </a:prstTxWarp>
            <a:normAutofit/>
          </a:bodyPr>
          <a:lstStyle>
            <a:lvl1pPr algn="l" rtl="0" eaLnBrk="1" fontAlgn="base" hangingPunct="1">
              <a:spcBef>
                <a:spcPct val="0"/>
              </a:spcBef>
              <a:spcAft>
                <a:spcPct val="0"/>
              </a:spcAft>
              <a:defRPr sz="2599" b="1" cap="none" baseline="0">
                <a:solidFill>
                  <a:schemeClr val="tx2"/>
                </a:solidFill>
                <a:latin typeface="+mj-lt"/>
                <a:ea typeface="+mj-ea"/>
                <a:cs typeface="+mj-cs"/>
              </a:defRPr>
            </a:lvl1pPr>
            <a:lvl2pPr algn="l" rtl="0" eaLnBrk="1" fontAlgn="base" hangingPunct="1">
              <a:spcBef>
                <a:spcPct val="0"/>
              </a:spcBef>
              <a:spcAft>
                <a:spcPct val="0"/>
              </a:spcAft>
              <a:defRPr sz="2999">
                <a:solidFill>
                  <a:schemeClr val="tx1"/>
                </a:solidFill>
                <a:latin typeface="Arial" charset="0"/>
              </a:defRPr>
            </a:lvl2pPr>
            <a:lvl3pPr algn="l" rtl="0" eaLnBrk="1" fontAlgn="base" hangingPunct="1">
              <a:spcBef>
                <a:spcPct val="0"/>
              </a:spcBef>
              <a:spcAft>
                <a:spcPct val="0"/>
              </a:spcAft>
              <a:defRPr sz="2999">
                <a:solidFill>
                  <a:schemeClr val="tx1"/>
                </a:solidFill>
                <a:latin typeface="Arial" charset="0"/>
              </a:defRPr>
            </a:lvl3pPr>
            <a:lvl4pPr algn="l" rtl="0" eaLnBrk="1" fontAlgn="base" hangingPunct="1">
              <a:spcBef>
                <a:spcPct val="0"/>
              </a:spcBef>
              <a:spcAft>
                <a:spcPct val="0"/>
              </a:spcAft>
              <a:defRPr sz="2999">
                <a:solidFill>
                  <a:schemeClr val="tx1"/>
                </a:solidFill>
                <a:latin typeface="Arial" charset="0"/>
              </a:defRPr>
            </a:lvl4pPr>
            <a:lvl5pPr algn="l" rtl="0" eaLnBrk="1" fontAlgn="base" hangingPunct="1">
              <a:spcBef>
                <a:spcPct val="0"/>
              </a:spcBef>
              <a:spcAft>
                <a:spcPct val="0"/>
              </a:spcAft>
              <a:defRPr sz="2999">
                <a:solidFill>
                  <a:schemeClr val="tx1"/>
                </a:solidFill>
                <a:latin typeface="Arial" charset="0"/>
              </a:defRPr>
            </a:lvl5pPr>
            <a:lvl6pPr marL="544225" algn="l" rtl="0" eaLnBrk="1" fontAlgn="base" hangingPunct="1">
              <a:spcBef>
                <a:spcPct val="0"/>
              </a:spcBef>
              <a:spcAft>
                <a:spcPct val="0"/>
              </a:spcAft>
              <a:defRPr sz="2999">
                <a:solidFill>
                  <a:schemeClr val="tx1"/>
                </a:solidFill>
                <a:latin typeface="Arial" charset="0"/>
              </a:defRPr>
            </a:lvl6pPr>
            <a:lvl7pPr marL="1088449" algn="l" rtl="0" eaLnBrk="1" fontAlgn="base" hangingPunct="1">
              <a:spcBef>
                <a:spcPct val="0"/>
              </a:spcBef>
              <a:spcAft>
                <a:spcPct val="0"/>
              </a:spcAft>
              <a:defRPr sz="2999">
                <a:solidFill>
                  <a:schemeClr val="tx1"/>
                </a:solidFill>
                <a:latin typeface="Arial" charset="0"/>
              </a:defRPr>
            </a:lvl7pPr>
            <a:lvl8pPr marL="1632674" algn="l" rtl="0" eaLnBrk="1" fontAlgn="base" hangingPunct="1">
              <a:spcBef>
                <a:spcPct val="0"/>
              </a:spcBef>
              <a:spcAft>
                <a:spcPct val="0"/>
              </a:spcAft>
              <a:defRPr sz="2999">
                <a:solidFill>
                  <a:schemeClr val="tx1"/>
                </a:solidFill>
                <a:latin typeface="Arial" charset="0"/>
              </a:defRPr>
            </a:lvl8pPr>
            <a:lvl9pPr marL="2176899" algn="l" rtl="0" eaLnBrk="1" fontAlgn="base" hangingPunct="1">
              <a:spcBef>
                <a:spcPct val="0"/>
              </a:spcBef>
              <a:spcAft>
                <a:spcPct val="0"/>
              </a:spcAft>
              <a:defRPr sz="2999">
                <a:solidFill>
                  <a:schemeClr val="tx1"/>
                </a:solidFill>
                <a:latin typeface="Arial" charset="0"/>
              </a:defRPr>
            </a:lvl9pPr>
          </a:lstStyle>
          <a:p>
            <a:pPr>
              <a:spcBef>
                <a:spcPts val="0"/>
              </a:spcBef>
              <a:spcAft>
                <a:spcPts val="0"/>
              </a:spcAft>
              <a:buSzPct val="111111"/>
            </a:pPr>
            <a:r>
              <a:rPr lang="en-US" kern="0" dirty="0"/>
              <a:t>Friendly Advice</a:t>
            </a:r>
          </a:p>
        </p:txBody>
      </p:sp>
      <p:pic>
        <p:nvPicPr>
          <p:cNvPr id="5" name="Picture 4" descr="A person writing on a white board&#10;&#10;AI-generated content may be incorrect.">
            <a:extLst>
              <a:ext uri="{FF2B5EF4-FFF2-40B4-BE49-F238E27FC236}">
                <a16:creationId xmlns:a16="http://schemas.microsoft.com/office/drawing/2014/main" id="{1AB7E735-28F8-CB35-124E-C1736D29F7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085" y="992177"/>
            <a:ext cx="5116285" cy="5812100"/>
          </a:xfrm>
          <a:prstGeom prst="rect">
            <a:avLst/>
          </a:prstGeom>
        </p:spPr>
      </p:pic>
    </p:spTree>
    <p:extLst>
      <p:ext uri="{BB962C8B-B14F-4D97-AF65-F5344CB8AC3E}">
        <p14:creationId xmlns:p14="http://schemas.microsoft.com/office/powerpoint/2010/main" val="894667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idx="4294967295"/>
          </p:nvPr>
        </p:nvSpPr>
        <p:spPr>
          <a:xfrm>
            <a:off x="5162550" y="222250"/>
            <a:ext cx="7029450" cy="763588"/>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a:t>Agentic AI Frameworks</a:t>
            </a:r>
            <a:endParaRPr/>
          </a:p>
        </p:txBody>
      </p:sp>
      <p:sp>
        <p:nvSpPr>
          <p:cNvPr id="62" name="Google Shape;62;p14"/>
          <p:cNvSpPr txBox="1"/>
          <p:nvPr/>
        </p:nvSpPr>
        <p:spPr>
          <a:xfrm>
            <a:off x="361767" y="1093372"/>
            <a:ext cx="11633600" cy="2092840"/>
          </a:xfrm>
          <a:prstGeom prst="rect">
            <a:avLst/>
          </a:prstGeom>
          <a:noFill/>
          <a:ln>
            <a:noFill/>
          </a:ln>
        </p:spPr>
        <p:txBody>
          <a:bodyPr spcFirstLastPara="1" wrap="square" lIns="121900" tIns="121900" rIns="121900" bIns="121900" anchor="t" anchorCtr="0">
            <a:spAutoFit/>
          </a:bodyPr>
          <a:lstStyle/>
          <a:p>
            <a:r>
              <a:rPr lang="en-GB" sz="2000" dirty="0"/>
              <a:t>At their core, agentic frameworks usually helps in two ways: it structures the prompt properly to make sure the LLM responds in the right format, and then parses the response to route it to the correct tool (an API, document, code, etc.) </a:t>
            </a:r>
            <a:endParaRPr sz="2000" dirty="0"/>
          </a:p>
          <a:p>
            <a:r>
              <a:rPr lang="en-GB" sz="2000" dirty="0"/>
              <a:t>It can also help with things like error handling, structured outputs, validation, observability, deployment — and generally help you organize your code so you can build more complex systems, like multi-agent setups.</a:t>
            </a:r>
            <a:endParaRPr sz="2000" dirty="0"/>
          </a:p>
        </p:txBody>
      </p:sp>
      <p:pic>
        <p:nvPicPr>
          <p:cNvPr id="63" name="Google Shape;63;p14"/>
          <p:cNvPicPr preferRelativeResize="0"/>
          <p:nvPr/>
        </p:nvPicPr>
        <p:blipFill>
          <a:blip r:embed="rId3">
            <a:alphaModFix/>
          </a:blip>
          <a:stretch>
            <a:fillRect/>
          </a:stretch>
        </p:blipFill>
        <p:spPr>
          <a:xfrm>
            <a:off x="941936" y="3013828"/>
            <a:ext cx="10345664" cy="36748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idx="4294967295"/>
          </p:nvPr>
        </p:nvSpPr>
        <p:spPr>
          <a:xfrm>
            <a:off x="5160963" y="238125"/>
            <a:ext cx="7031037" cy="763588"/>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a:t>How to evaluate them?</a:t>
            </a:r>
            <a:endParaRPr/>
          </a:p>
        </p:txBody>
      </p:sp>
      <p:pic>
        <p:nvPicPr>
          <p:cNvPr id="69" name="Google Shape;69;p15"/>
          <p:cNvPicPr preferRelativeResize="0"/>
          <p:nvPr/>
        </p:nvPicPr>
        <p:blipFill>
          <a:blip r:embed="rId3">
            <a:alphaModFix/>
          </a:blip>
          <a:stretch>
            <a:fillRect/>
          </a:stretch>
        </p:blipFill>
        <p:spPr>
          <a:xfrm>
            <a:off x="172834" y="1624527"/>
            <a:ext cx="11846335" cy="375403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idx="4294967295"/>
          </p:nvPr>
        </p:nvSpPr>
        <p:spPr>
          <a:xfrm>
            <a:off x="4111625" y="160338"/>
            <a:ext cx="8080375" cy="763587"/>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a:t>Popular Agentic AI Frameworks</a:t>
            </a:r>
            <a:endParaRPr/>
          </a:p>
        </p:txBody>
      </p:sp>
      <p:pic>
        <p:nvPicPr>
          <p:cNvPr id="75" name="Google Shape;75;p16"/>
          <p:cNvPicPr preferRelativeResize="0"/>
          <p:nvPr/>
        </p:nvPicPr>
        <p:blipFill>
          <a:blip r:embed="rId3">
            <a:alphaModFix/>
          </a:blip>
          <a:stretch>
            <a:fillRect/>
          </a:stretch>
        </p:blipFill>
        <p:spPr>
          <a:xfrm>
            <a:off x="1611085" y="929981"/>
            <a:ext cx="9176657" cy="5934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idx="4294967295"/>
          </p:nvPr>
        </p:nvSpPr>
        <p:spPr>
          <a:xfrm>
            <a:off x="4111625" y="84138"/>
            <a:ext cx="8080375" cy="763587"/>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a:t>Popular Agentic AI Frameworks</a:t>
            </a:r>
            <a:endParaRPr/>
          </a:p>
        </p:txBody>
      </p:sp>
      <p:pic>
        <p:nvPicPr>
          <p:cNvPr id="82" name="Google Shape;82;p17"/>
          <p:cNvPicPr preferRelativeResize="0"/>
          <p:nvPr/>
        </p:nvPicPr>
        <p:blipFill rotWithShape="1">
          <a:blip r:embed="rId3">
            <a:alphaModFix/>
          </a:blip>
          <a:srcRect l="4502" t="14381" r="7375" b="11980"/>
          <a:stretch/>
        </p:blipFill>
        <p:spPr>
          <a:xfrm>
            <a:off x="76200" y="924700"/>
            <a:ext cx="9639299" cy="2627000"/>
          </a:xfrm>
          <a:prstGeom prst="rect">
            <a:avLst/>
          </a:prstGeom>
          <a:noFill/>
          <a:ln>
            <a:noFill/>
          </a:ln>
        </p:spPr>
      </p:pic>
      <p:pic>
        <p:nvPicPr>
          <p:cNvPr id="83" name="Google Shape;83;p17"/>
          <p:cNvPicPr preferRelativeResize="0"/>
          <p:nvPr/>
        </p:nvPicPr>
        <p:blipFill rotWithShape="1">
          <a:blip r:embed="rId4">
            <a:alphaModFix/>
          </a:blip>
          <a:srcRect l="5487" t="10428" r="10598" b="6941"/>
          <a:stretch/>
        </p:blipFill>
        <p:spPr>
          <a:xfrm>
            <a:off x="2844801" y="3568733"/>
            <a:ext cx="9178868" cy="326386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idx="4294967295"/>
          </p:nvPr>
        </p:nvSpPr>
        <p:spPr>
          <a:xfrm>
            <a:off x="4111625" y="160338"/>
            <a:ext cx="8080375" cy="763587"/>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dirty="0"/>
              <a:t>Popular Agentic AI Frameworks</a:t>
            </a:r>
            <a:endParaRPr dirty="0"/>
          </a:p>
        </p:txBody>
      </p:sp>
      <p:sp>
        <p:nvSpPr>
          <p:cNvPr id="89" name="Google Shape;89;p18"/>
          <p:cNvSpPr txBox="1"/>
          <p:nvPr/>
        </p:nvSpPr>
        <p:spPr>
          <a:xfrm>
            <a:off x="0" y="870270"/>
            <a:ext cx="12031200" cy="2999755"/>
          </a:xfrm>
          <a:prstGeom prst="rect">
            <a:avLst/>
          </a:prstGeom>
          <a:noFill/>
          <a:ln>
            <a:noFill/>
          </a:ln>
        </p:spPr>
        <p:txBody>
          <a:bodyPr spcFirstLastPara="1" wrap="square" lIns="121900" tIns="121900" rIns="121900" bIns="121900" anchor="t" anchorCtr="0">
            <a:spAutoFit/>
          </a:bodyPr>
          <a:lstStyle/>
          <a:p>
            <a:pPr marL="609585" indent="-397923">
              <a:lnSpc>
                <a:spcPct val="115000"/>
              </a:lnSpc>
              <a:spcBef>
                <a:spcPts val="1600"/>
              </a:spcBef>
              <a:buClr>
                <a:schemeClr val="dk1"/>
              </a:buClr>
              <a:buSzPts val="1100"/>
              <a:buChar char="●"/>
            </a:pPr>
            <a:r>
              <a:rPr lang="en-GB" sz="1600" b="1" dirty="0">
                <a:solidFill>
                  <a:schemeClr val="dk1"/>
                </a:solidFill>
              </a:rPr>
              <a:t>Most frameworks come with the same core building blocks</a:t>
            </a:r>
            <a:r>
              <a:rPr lang="en-GB" sz="1600" dirty="0">
                <a:solidFill>
                  <a:schemeClr val="dk1"/>
                </a:solidFill>
              </a:rPr>
              <a:t>: support for different models, tools, memory, and RAG.</a:t>
            </a:r>
            <a:endParaRPr sz="1600" dirty="0">
              <a:solidFill>
                <a:schemeClr val="dk1"/>
              </a:solidFill>
            </a:endParaRPr>
          </a:p>
          <a:p>
            <a:pPr marL="609585" indent="-397923">
              <a:lnSpc>
                <a:spcPct val="115000"/>
              </a:lnSpc>
              <a:buClr>
                <a:schemeClr val="dk1"/>
              </a:buClr>
              <a:buSzPts val="1100"/>
              <a:buChar char="●"/>
            </a:pPr>
            <a:r>
              <a:rPr lang="en-GB" sz="1600" b="1" dirty="0">
                <a:solidFill>
                  <a:schemeClr val="dk1"/>
                </a:solidFill>
              </a:rPr>
              <a:t>Most open-source frameworks are more or less model agnostic</a:t>
            </a:r>
            <a:r>
              <a:rPr lang="en-GB" sz="1600" dirty="0">
                <a:solidFill>
                  <a:schemeClr val="dk1"/>
                </a:solidFill>
              </a:rPr>
              <a:t>. However, each framework has its own structure for system prompts — and that structure may work better with some models than others.</a:t>
            </a:r>
            <a:endParaRPr sz="1600" dirty="0">
              <a:solidFill>
                <a:schemeClr val="dk1"/>
              </a:solidFill>
            </a:endParaRPr>
          </a:p>
          <a:p>
            <a:pPr marL="609585" indent="-397923">
              <a:lnSpc>
                <a:spcPct val="115000"/>
              </a:lnSpc>
              <a:buClr>
                <a:schemeClr val="dk1"/>
              </a:buClr>
              <a:buSzPts val="1100"/>
              <a:buChar char="●"/>
            </a:pPr>
            <a:r>
              <a:rPr lang="en-GB" sz="1600" b="1" dirty="0">
                <a:solidFill>
                  <a:schemeClr val="dk1"/>
                </a:solidFill>
              </a:rPr>
              <a:t>All agentic frameworks support tooling</a:t>
            </a:r>
            <a:r>
              <a:rPr lang="en-GB" sz="1600" dirty="0">
                <a:solidFill>
                  <a:schemeClr val="dk1"/>
                </a:solidFill>
              </a:rPr>
              <a:t>, since tools are essential for building systems that can act. They also make it easy to define your own custom tools through simple abstractions.</a:t>
            </a:r>
            <a:endParaRPr sz="1600" dirty="0">
              <a:solidFill>
                <a:schemeClr val="dk1"/>
              </a:solidFill>
            </a:endParaRPr>
          </a:p>
          <a:p>
            <a:pPr marL="609585" indent="-397923">
              <a:lnSpc>
                <a:spcPct val="115000"/>
              </a:lnSpc>
              <a:buClr>
                <a:schemeClr val="dk1"/>
              </a:buClr>
              <a:buSzPts val="1100"/>
              <a:buChar char="●"/>
            </a:pPr>
            <a:r>
              <a:rPr lang="en-GB" sz="1600" dirty="0">
                <a:solidFill>
                  <a:schemeClr val="dk1"/>
                </a:solidFill>
              </a:rPr>
              <a:t>Today, </a:t>
            </a:r>
            <a:r>
              <a:rPr lang="en-GB" sz="1600" b="1" dirty="0">
                <a:solidFill>
                  <a:schemeClr val="dk1"/>
                </a:solidFill>
              </a:rPr>
              <a:t>most frameworks support MCP</a:t>
            </a:r>
            <a:r>
              <a:rPr lang="en-GB" sz="1600" dirty="0">
                <a:solidFill>
                  <a:schemeClr val="dk1"/>
                </a:solidFill>
              </a:rPr>
              <a:t>, either officially or through community solutions.</a:t>
            </a:r>
            <a:endParaRPr sz="1600" dirty="0">
              <a:solidFill>
                <a:schemeClr val="dk1"/>
              </a:solidFill>
            </a:endParaRPr>
          </a:p>
          <a:p>
            <a:pPr marL="609585" indent="-397923">
              <a:lnSpc>
                <a:spcPct val="115000"/>
              </a:lnSpc>
              <a:buClr>
                <a:schemeClr val="dk1"/>
              </a:buClr>
              <a:buSzPts val="1100"/>
              <a:buChar char="●"/>
            </a:pPr>
            <a:r>
              <a:rPr lang="en-GB" sz="1600" dirty="0">
                <a:solidFill>
                  <a:schemeClr val="dk1"/>
                </a:solidFill>
              </a:rPr>
              <a:t>To enable agents to retain short-term memory between LLM calls, </a:t>
            </a:r>
            <a:r>
              <a:rPr lang="en-GB" sz="1600" b="1" dirty="0">
                <a:solidFill>
                  <a:schemeClr val="dk1"/>
                </a:solidFill>
              </a:rPr>
              <a:t>all frameworks make use of state</a:t>
            </a:r>
            <a:r>
              <a:rPr lang="en-GB" sz="1600" dirty="0">
                <a:solidFill>
                  <a:schemeClr val="dk1"/>
                </a:solidFill>
              </a:rPr>
              <a:t>. State helps the LLM remember what was said in earlier steps or parts of the conversation.</a:t>
            </a:r>
            <a:endParaRPr sz="1600" dirty="0">
              <a:solidFill>
                <a:schemeClr val="dk1"/>
              </a:solidFill>
            </a:endParaRPr>
          </a:p>
          <a:p>
            <a:pPr marL="609585" indent="-397923">
              <a:lnSpc>
                <a:spcPct val="115000"/>
              </a:lnSpc>
              <a:buClr>
                <a:schemeClr val="dk1"/>
              </a:buClr>
              <a:buSzPts val="1100"/>
              <a:buChar char="●"/>
            </a:pPr>
            <a:r>
              <a:rPr lang="en-GB" sz="1600" b="1" dirty="0">
                <a:solidFill>
                  <a:schemeClr val="dk1"/>
                </a:solidFill>
              </a:rPr>
              <a:t>Not all models</a:t>
            </a:r>
            <a:r>
              <a:rPr lang="en-GB" sz="1600" dirty="0">
                <a:solidFill>
                  <a:schemeClr val="dk1"/>
                </a:solidFill>
              </a:rPr>
              <a:t> are built for function calling, which is necessary for using tools.</a:t>
            </a:r>
            <a:endParaRPr sz="1600" dirty="0">
              <a:solidFill>
                <a:schemeClr val="dk1"/>
              </a:solidFill>
            </a:endParaRPr>
          </a:p>
        </p:txBody>
      </p:sp>
      <p:pic>
        <p:nvPicPr>
          <p:cNvPr id="90" name="Google Shape;90;p18"/>
          <p:cNvPicPr preferRelativeResize="0"/>
          <p:nvPr/>
        </p:nvPicPr>
        <p:blipFill rotWithShape="1">
          <a:blip r:embed="rId3">
            <a:alphaModFix/>
          </a:blip>
          <a:srcRect t="9253" b="9787"/>
          <a:stretch/>
        </p:blipFill>
        <p:spPr>
          <a:xfrm>
            <a:off x="915520" y="3849297"/>
            <a:ext cx="10535133" cy="286746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MCP solves the MxN integration problem. Source: SalesforceDevops">
            <a:extLst>
              <a:ext uri="{FF2B5EF4-FFF2-40B4-BE49-F238E27FC236}">
                <a16:creationId xmlns:a16="http://schemas.microsoft.com/office/drawing/2014/main" id="{C69E07D4-CE94-B3D6-38BA-8C1D2FD97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36" y="1208314"/>
            <a:ext cx="11928105" cy="492034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8;p18">
            <a:extLst>
              <a:ext uri="{FF2B5EF4-FFF2-40B4-BE49-F238E27FC236}">
                <a16:creationId xmlns:a16="http://schemas.microsoft.com/office/drawing/2014/main" id="{EEB86DBD-A8C0-50DC-F1A2-20142918BFB7}"/>
              </a:ext>
            </a:extLst>
          </p:cNvPr>
          <p:cNvSpPr txBox="1">
            <a:spLocks/>
          </p:cNvSpPr>
          <p:nvPr/>
        </p:nvSpPr>
        <p:spPr bwMode="auto">
          <a:xfrm>
            <a:off x="4111625" y="160338"/>
            <a:ext cx="8080375" cy="7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121900" tIns="121900" rIns="121900" bIns="121900" numCol="1" anchor="t" anchorCtr="0" compatLnSpc="1">
            <a:prstTxWarp prst="textNoShape">
              <a:avLst/>
            </a:prstTxWarp>
            <a:normAutofit/>
          </a:bodyPr>
          <a:lstStyle>
            <a:lvl1pPr algn="l" rtl="0" eaLnBrk="1" fontAlgn="base" hangingPunct="1">
              <a:spcBef>
                <a:spcPct val="0"/>
              </a:spcBef>
              <a:spcAft>
                <a:spcPct val="0"/>
              </a:spcAft>
              <a:defRPr sz="2599" b="1" cap="none" baseline="0">
                <a:solidFill>
                  <a:schemeClr val="tx2"/>
                </a:solidFill>
                <a:latin typeface="+mj-lt"/>
                <a:ea typeface="+mj-ea"/>
                <a:cs typeface="+mj-cs"/>
              </a:defRPr>
            </a:lvl1pPr>
            <a:lvl2pPr algn="l" rtl="0" eaLnBrk="1" fontAlgn="base" hangingPunct="1">
              <a:spcBef>
                <a:spcPct val="0"/>
              </a:spcBef>
              <a:spcAft>
                <a:spcPct val="0"/>
              </a:spcAft>
              <a:defRPr sz="2999">
                <a:solidFill>
                  <a:schemeClr val="tx1"/>
                </a:solidFill>
                <a:latin typeface="Arial" charset="0"/>
              </a:defRPr>
            </a:lvl2pPr>
            <a:lvl3pPr algn="l" rtl="0" eaLnBrk="1" fontAlgn="base" hangingPunct="1">
              <a:spcBef>
                <a:spcPct val="0"/>
              </a:spcBef>
              <a:spcAft>
                <a:spcPct val="0"/>
              </a:spcAft>
              <a:defRPr sz="2999">
                <a:solidFill>
                  <a:schemeClr val="tx1"/>
                </a:solidFill>
                <a:latin typeface="Arial" charset="0"/>
              </a:defRPr>
            </a:lvl3pPr>
            <a:lvl4pPr algn="l" rtl="0" eaLnBrk="1" fontAlgn="base" hangingPunct="1">
              <a:spcBef>
                <a:spcPct val="0"/>
              </a:spcBef>
              <a:spcAft>
                <a:spcPct val="0"/>
              </a:spcAft>
              <a:defRPr sz="2999">
                <a:solidFill>
                  <a:schemeClr val="tx1"/>
                </a:solidFill>
                <a:latin typeface="Arial" charset="0"/>
              </a:defRPr>
            </a:lvl4pPr>
            <a:lvl5pPr algn="l" rtl="0" eaLnBrk="1" fontAlgn="base" hangingPunct="1">
              <a:spcBef>
                <a:spcPct val="0"/>
              </a:spcBef>
              <a:spcAft>
                <a:spcPct val="0"/>
              </a:spcAft>
              <a:defRPr sz="2999">
                <a:solidFill>
                  <a:schemeClr val="tx1"/>
                </a:solidFill>
                <a:latin typeface="Arial" charset="0"/>
              </a:defRPr>
            </a:lvl5pPr>
            <a:lvl6pPr marL="544225" algn="l" rtl="0" eaLnBrk="1" fontAlgn="base" hangingPunct="1">
              <a:spcBef>
                <a:spcPct val="0"/>
              </a:spcBef>
              <a:spcAft>
                <a:spcPct val="0"/>
              </a:spcAft>
              <a:defRPr sz="2999">
                <a:solidFill>
                  <a:schemeClr val="tx1"/>
                </a:solidFill>
                <a:latin typeface="Arial" charset="0"/>
              </a:defRPr>
            </a:lvl6pPr>
            <a:lvl7pPr marL="1088449" algn="l" rtl="0" eaLnBrk="1" fontAlgn="base" hangingPunct="1">
              <a:spcBef>
                <a:spcPct val="0"/>
              </a:spcBef>
              <a:spcAft>
                <a:spcPct val="0"/>
              </a:spcAft>
              <a:defRPr sz="2999">
                <a:solidFill>
                  <a:schemeClr val="tx1"/>
                </a:solidFill>
                <a:latin typeface="Arial" charset="0"/>
              </a:defRPr>
            </a:lvl7pPr>
            <a:lvl8pPr marL="1632674" algn="l" rtl="0" eaLnBrk="1" fontAlgn="base" hangingPunct="1">
              <a:spcBef>
                <a:spcPct val="0"/>
              </a:spcBef>
              <a:spcAft>
                <a:spcPct val="0"/>
              </a:spcAft>
              <a:defRPr sz="2999">
                <a:solidFill>
                  <a:schemeClr val="tx1"/>
                </a:solidFill>
                <a:latin typeface="Arial" charset="0"/>
              </a:defRPr>
            </a:lvl8pPr>
            <a:lvl9pPr marL="2176899" algn="l" rtl="0" eaLnBrk="1" fontAlgn="base" hangingPunct="1">
              <a:spcBef>
                <a:spcPct val="0"/>
              </a:spcBef>
              <a:spcAft>
                <a:spcPct val="0"/>
              </a:spcAft>
              <a:defRPr sz="2999">
                <a:solidFill>
                  <a:schemeClr val="tx1"/>
                </a:solidFill>
                <a:latin typeface="Arial" charset="0"/>
              </a:defRPr>
            </a:lvl9pPr>
          </a:lstStyle>
          <a:p>
            <a:r>
              <a:rPr lang="en-GB" kern="0" dirty="0"/>
              <a:t>MCP in a nutshell</a:t>
            </a:r>
          </a:p>
        </p:txBody>
      </p:sp>
    </p:spTree>
    <p:extLst>
      <p:ext uri="{BB962C8B-B14F-4D97-AF65-F5344CB8AC3E}">
        <p14:creationId xmlns:p14="http://schemas.microsoft.com/office/powerpoint/2010/main" val="937142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idx="4294967295"/>
          </p:nvPr>
        </p:nvSpPr>
        <p:spPr>
          <a:xfrm>
            <a:off x="4111625" y="84138"/>
            <a:ext cx="8080375" cy="763587"/>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a:t>Popular Agentic AI Frameworks</a:t>
            </a:r>
            <a:endParaRPr/>
          </a:p>
        </p:txBody>
      </p:sp>
      <p:pic>
        <p:nvPicPr>
          <p:cNvPr id="96" name="Google Shape;96;p19"/>
          <p:cNvPicPr preferRelativeResize="0"/>
          <p:nvPr/>
        </p:nvPicPr>
        <p:blipFill>
          <a:blip r:embed="rId3">
            <a:alphaModFix/>
          </a:blip>
          <a:stretch>
            <a:fillRect/>
          </a:stretch>
        </p:blipFill>
        <p:spPr>
          <a:xfrm>
            <a:off x="1161144" y="748715"/>
            <a:ext cx="9182101" cy="4100433"/>
          </a:xfrm>
          <a:prstGeom prst="rect">
            <a:avLst/>
          </a:prstGeom>
          <a:noFill/>
          <a:ln>
            <a:noFill/>
          </a:ln>
        </p:spPr>
      </p:pic>
      <p:sp>
        <p:nvSpPr>
          <p:cNvPr id="97" name="Google Shape;97;p19"/>
          <p:cNvSpPr txBox="1"/>
          <p:nvPr/>
        </p:nvSpPr>
        <p:spPr>
          <a:xfrm>
            <a:off x="127200" y="4799257"/>
            <a:ext cx="11937600" cy="1797375"/>
          </a:xfrm>
          <a:prstGeom prst="rect">
            <a:avLst/>
          </a:prstGeom>
          <a:noFill/>
          <a:ln>
            <a:noFill/>
          </a:ln>
        </p:spPr>
        <p:txBody>
          <a:bodyPr spcFirstLastPara="1" wrap="square" lIns="121900" tIns="121900" rIns="121900" bIns="121900" anchor="t" anchorCtr="0">
            <a:spAutoFit/>
          </a:bodyPr>
          <a:lstStyle/>
          <a:p>
            <a:pPr marL="609585" indent="-423323">
              <a:buSzPts val="1400"/>
              <a:buChar char="●"/>
            </a:pPr>
            <a:r>
              <a:rPr lang="en-GB" b="1" dirty="0" err="1"/>
              <a:t>Mastra</a:t>
            </a:r>
            <a:r>
              <a:rPr lang="en-GB" dirty="0"/>
              <a:t>, </a:t>
            </a:r>
            <a:r>
              <a:rPr lang="en-GB" b="1" dirty="0" err="1"/>
              <a:t>CrewAI</a:t>
            </a:r>
            <a:r>
              <a:rPr lang="en-GB" dirty="0"/>
              <a:t>, and to some extent </a:t>
            </a:r>
            <a:r>
              <a:rPr lang="en-GB" b="1" dirty="0"/>
              <a:t>Agno</a:t>
            </a:r>
            <a:r>
              <a:rPr lang="en-GB" dirty="0"/>
              <a:t> are built to be plug and play.</a:t>
            </a:r>
            <a:endParaRPr dirty="0"/>
          </a:p>
          <a:p>
            <a:pPr marL="609585" indent="-423323">
              <a:lnSpc>
                <a:spcPct val="115000"/>
              </a:lnSpc>
              <a:buSzPts val="1400"/>
              <a:buChar char="●"/>
            </a:pPr>
            <a:r>
              <a:rPr lang="en-GB" b="1" dirty="0">
                <a:solidFill>
                  <a:schemeClr val="dk1"/>
                </a:solidFill>
              </a:rPr>
              <a:t>LangGraph</a:t>
            </a:r>
            <a:r>
              <a:rPr lang="en-GB" dirty="0">
                <a:solidFill>
                  <a:schemeClr val="dk1"/>
                </a:solidFill>
              </a:rPr>
              <a:t> also has a good amount of abstraction, but it uses a graph-based system where you manually connect nodes. That gives you more control but also means you have to set up and manage every connection yourself, which comes with a </a:t>
            </a:r>
            <a:r>
              <a:rPr lang="en-GB" b="1" dirty="0">
                <a:solidFill>
                  <a:schemeClr val="dk1"/>
                </a:solidFill>
              </a:rPr>
              <a:t>steeper learning curve.</a:t>
            </a:r>
            <a:endParaRPr b="1" dirty="0">
              <a:solidFill>
                <a:schemeClr val="dk1"/>
              </a:solidFill>
            </a:endParaRPr>
          </a:p>
          <a:p>
            <a:pPr marL="609585" indent="-423323">
              <a:lnSpc>
                <a:spcPct val="115000"/>
              </a:lnSpc>
              <a:buClr>
                <a:schemeClr val="dk1"/>
              </a:buClr>
              <a:buSzPts val="1400"/>
              <a:buChar char="●"/>
            </a:pPr>
            <a:r>
              <a:rPr lang="en-GB" dirty="0">
                <a:solidFill>
                  <a:schemeClr val="dk1"/>
                </a:solidFill>
              </a:rPr>
              <a:t>Then we have the low-level abstraction frameworks like </a:t>
            </a:r>
            <a:r>
              <a:rPr lang="en-GB" b="1" dirty="0" err="1">
                <a:solidFill>
                  <a:schemeClr val="dk1"/>
                </a:solidFill>
              </a:rPr>
              <a:t>PydanticAI</a:t>
            </a:r>
            <a:r>
              <a:rPr lang="en-GB" dirty="0">
                <a:solidFill>
                  <a:schemeClr val="dk1"/>
                </a:solidFill>
              </a:rPr>
              <a:t>, </a:t>
            </a:r>
            <a:r>
              <a:rPr lang="en-GB" b="1" dirty="0" err="1">
                <a:solidFill>
                  <a:schemeClr val="dk1"/>
                </a:solidFill>
              </a:rPr>
              <a:t>SmolAgents</a:t>
            </a:r>
            <a:r>
              <a:rPr lang="en-GB" dirty="0">
                <a:solidFill>
                  <a:schemeClr val="dk1"/>
                </a:solidFill>
              </a:rPr>
              <a:t>, and </a:t>
            </a:r>
            <a:r>
              <a:rPr lang="en-GB" b="1" dirty="0">
                <a:solidFill>
                  <a:schemeClr val="dk1"/>
                </a:solidFill>
              </a:rPr>
              <a:t>Atomic</a:t>
            </a:r>
            <a:r>
              <a:rPr lang="en-GB" dirty="0">
                <a:solidFill>
                  <a:schemeClr val="dk1"/>
                </a:solidFill>
              </a:rPr>
              <a:t> </a:t>
            </a:r>
            <a:r>
              <a:rPr lang="en-GB" b="1" dirty="0">
                <a:solidFill>
                  <a:schemeClr val="dk1"/>
                </a:solidFill>
              </a:rPr>
              <a:t>Agents</a:t>
            </a:r>
            <a:r>
              <a:rPr lang="en-GB" dirty="0">
                <a:solidFill>
                  <a:schemeClr val="dk1"/>
                </a:solidFill>
              </a:rPr>
              <a:t>.</a:t>
            </a:r>
            <a:endParaRPr dirty="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idx="4294967295"/>
          </p:nvPr>
        </p:nvSpPr>
        <p:spPr>
          <a:xfrm>
            <a:off x="4111625" y="84138"/>
            <a:ext cx="8080375" cy="763587"/>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a:t>Popular Agentic AI Frameworks</a:t>
            </a:r>
            <a:endParaRPr/>
          </a:p>
        </p:txBody>
      </p:sp>
      <p:sp>
        <p:nvSpPr>
          <p:cNvPr id="103" name="Google Shape;103;p20"/>
          <p:cNvSpPr txBox="1"/>
          <p:nvPr/>
        </p:nvSpPr>
        <p:spPr>
          <a:xfrm>
            <a:off x="406900" y="5071400"/>
            <a:ext cx="11607200" cy="1513194"/>
          </a:xfrm>
          <a:prstGeom prst="rect">
            <a:avLst/>
          </a:prstGeom>
          <a:noFill/>
          <a:ln>
            <a:noFill/>
          </a:ln>
        </p:spPr>
        <p:txBody>
          <a:bodyPr spcFirstLastPara="1" wrap="square" lIns="121900" tIns="121900" rIns="121900" bIns="121900" anchor="t" anchorCtr="0">
            <a:spAutoFit/>
          </a:bodyPr>
          <a:lstStyle/>
          <a:p>
            <a:pPr marL="609585" indent="-423323">
              <a:lnSpc>
                <a:spcPct val="115000"/>
              </a:lnSpc>
              <a:spcBef>
                <a:spcPts val="1600"/>
              </a:spcBef>
              <a:buClr>
                <a:schemeClr val="dk1"/>
              </a:buClr>
              <a:buSzPts val="1400"/>
              <a:buChar char="●"/>
            </a:pPr>
            <a:r>
              <a:rPr lang="en-GB" sz="2000" dirty="0">
                <a:solidFill>
                  <a:schemeClr val="dk1"/>
                </a:solidFill>
              </a:rPr>
              <a:t>Some are built on the idea that LLMs should be smart enough to figure out how to complete the task on their own. </a:t>
            </a:r>
            <a:r>
              <a:rPr lang="en-GB" sz="2000" dirty="0" err="1">
                <a:solidFill>
                  <a:schemeClr val="dk1"/>
                </a:solidFill>
              </a:rPr>
              <a:t>AutoGen</a:t>
            </a:r>
            <a:r>
              <a:rPr lang="en-GB" sz="2000" dirty="0">
                <a:solidFill>
                  <a:schemeClr val="dk1"/>
                </a:solidFill>
              </a:rPr>
              <a:t> and </a:t>
            </a:r>
            <a:r>
              <a:rPr lang="en-GB" sz="2000" dirty="0" err="1">
                <a:solidFill>
                  <a:schemeClr val="dk1"/>
                </a:solidFill>
              </a:rPr>
              <a:t>SmolAgents</a:t>
            </a:r>
            <a:r>
              <a:rPr lang="en-GB" sz="2000" dirty="0">
                <a:solidFill>
                  <a:schemeClr val="dk1"/>
                </a:solidFill>
              </a:rPr>
              <a:t> fall into this category.</a:t>
            </a:r>
            <a:endParaRPr sz="2000" dirty="0">
              <a:solidFill>
                <a:schemeClr val="dk1"/>
              </a:solidFill>
            </a:endParaRPr>
          </a:p>
          <a:p>
            <a:pPr marL="609585" indent="-423323">
              <a:lnSpc>
                <a:spcPct val="115000"/>
              </a:lnSpc>
              <a:buClr>
                <a:schemeClr val="dk1"/>
              </a:buClr>
              <a:buSzPts val="1400"/>
              <a:buChar char="●"/>
            </a:pPr>
            <a:r>
              <a:rPr lang="en-GB" sz="2000" dirty="0">
                <a:solidFill>
                  <a:schemeClr val="dk1"/>
                </a:solidFill>
              </a:rPr>
              <a:t>Others lean toward tight control — giving agents one job and guiding them step by step.</a:t>
            </a:r>
            <a:endParaRPr sz="2000" dirty="0"/>
          </a:p>
        </p:txBody>
      </p:sp>
      <p:pic>
        <p:nvPicPr>
          <p:cNvPr id="104" name="Google Shape;104;p20"/>
          <p:cNvPicPr preferRelativeResize="0"/>
          <p:nvPr/>
        </p:nvPicPr>
        <p:blipFill>
          <a:blip r:embed="rId3">
            <a:alphaModFix/>
          </a:blip>
          <a:stretch>
            <a:fillRect/>
          </a:stretch>
        </p:blipFill>
        <p:spPr>
          <a:xfrm>
            <a:off x="1596572" y="1062587"/>
            <a:ext cx="8189555" cy="3587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idx="4294967295"/>
          </p:nvPr>
        </p:nvSpPr>
        <p:spPr>
          <a:xfrm>
            <a:off x="4111625" y="84138"/>
            <a:ext cx="8080375" cy="763587"/>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a:t>Popular Agentic AI Frameworks</a:t>
            </a:r>
            <a:endParaRPr/>
          </a:p>
        </p:txBody>
      </p:sp>
      <p:sp>
        <p:nvSpPr>
          <p:cNvPr id="110" name="Google Shape;110;p21"/>
          <p:cNvSpPr txBox="1"/>
          <p:nvPr/>
        </p:nvSpPr>
        <p:spPr>
          <a:xfrm>
            <a:off x="406900" y="4897229"/>
            <a:ext cx="11607200" cy="1867137"/>
          </a:xfrm>
          <a:prstGeom prst="rect">
            <a:avLst/>
          </a:prstGeom>
          <a:noFill/>
          <a:ln>
            <a:noFill/>
          </a:ln>
        </p:spPr>
        <p:txBody>
          <a:bodyPr spcFirstLastPara="1" wrap="square" lIns="121900" tIns="121900" rIns="121900" bIns="121900" anchor="t" anchorCtr="0">
            <a:spAutoFit/>
          </a:bodyPr>
          <a:lstStyle/>
          <a:p>
            <a:pPr marL="609585" indent="-423323">
              <a:lnSpc>
                <a:spcPct val="115000"/>
              </a:lnSpc>
              <a:spcBef>
                <a:spcPts val="1600"/>
              </a:spcBef>
              <a:buClr>
                <a:schemeClr val="dk1"/>
              </a:buClr>
              <a:buSzPts val="1400"/>
              <a:buChar char="●"/>
            </a:pPr>
            <a:r>
              <a:rPr lang="en-GB" sz="2000" dirty="0">
                <a:solidFill>
                  <a:schemeClr val="dk1"/>
                </a:solidFill>
              </a:rPr>
              <a:t>If you’re less Technical, going with </a:t>
            </a:r>
            <a:r>
              <a:rPr lang="en-GB" sz="2000" dirty="0" err="1">
                <a:solidFill>
                  <a:schemeClr val="dk1"/>
                </a:solidFill>
              </a:rPr>
              <a:t>CrewAI</a:t>
            </a:r>
            <a:r>
              <a:rPr lang="en-GB" sz="2000" dirty="0">
                <a:solidFill>
                  <a:schemeClr val="dk1"/>
                </a:solidFill>
              </a:rPr>
              <a:t>, Agno, or </a:t>
            </a:r>
            <a:r>
              <a:rPr lang="en-GB" sz="2000" dirty="0" err="1">
                <a:solidFill>
                  <a:schemeClr val="dk1"/>
                </a:solidFill>
              </a:rPr>
              <a:t>Mastra</a:t>
            </a:r>
            <a:r>
              <a:rPr lang="en-GB" sz="2000" dirty="0">
                <a:solidFill>
                  <a:schemeClr val="dk1"/>
                </a:solidFill>
              </a:rPr>
              <a:t> might be a good idea.</a:t>
            </a:r>
            <a:endParaRPr sz="2000" dirty="0">
              <a:solidFill>
                <a:schemeClr val="dk1"/>
              </a:solidFill>
            </a:endParaRPr>
          </a:p>
          <a:p>
            <a:pPr marL="609585" indent="-423323">
              <a:lnSpc>
                <a:spcPct val="115000"/>
              </a:lnSpc>
              <a:buClr>
                <a:schemeClr val="dk1"/>
              </a:buClr>
              <a:buSzPts val="1400"/>
              <a:buChar char="●"/>
            </a:pPr>
            <a:r>
              <a:rPr lang="en-GB" sz="2000" dirty="0" err="1">
                <a:solidFill>
                  <a:schemeClr val="dk1"/>
                </a:solidFill>
              </a:rPr>
              <a:t>SmolAgents</a:t>
            </a:r>
            <a:r>
              <a:rPr lang="en-GB" sz="2000" dirty="0">
                <a:solidFill>
                  <a:schemeClr val="dk1"/>
                </a:solidFill>
              </a:rPr>
              <a:t> is also pretty straightforward for simple use cases.</a:t>
            </a:r>
            <a:endParaRPr sz="2000" dirty="0">
              <a:solidFill>
                <a:schemeClr val="dk1"/>
              </a:solidFill>
            </a:endParaRPr>
          </a:p>
          <a:p>
            <a:pPr marL="609585" indent="-423323">
              <a:lnSpc>
                <a:spcPct val="115000"/>
              </a:lnSpc>
              <a:buClr>
                <a:schemeClr val="dk1"/>
              </a:buClr>
              <a:buSzPts val="1400"/>
              <a:buChar char="●"/>
            </a:pPr>
            <a:r>
              <a:rPr lang="en-GB" sz="2000" dirty="0">
                <a:solidFill>
                  <a:schemeClr val="dk1"/>
                </a:solidFill>
              </a:rPr>
              <a:t>As for </a:t>
            </a:r>
            <a:r>
              <a:rPr lang="en-GB" sz="2000" dirty="0" err="1">
                <a:solidFill>
                  <a:schemeClr val="dk1"/>
                </a:solidFill>
              </a:rPr>
              <a:t>PydanticAI</a:t>
            </a:r>
            <a:r>
              <a:rPr lang="en-GB" sz="2000" dirty="0">
                <a:solidFill>
                  <a:schemeClr val="dk1"/>
                </a:solidFill>
              </a:rPr>
              <a:t>, Atomic Agents, and LangGraph — you’ll be writing a lot more of the logic yourself.</a:t>
            </a:r>
            <a:endParaRPr sz="2000" dirty="0">
              <a:solidFill>
                <a:schemeClr val="dk1"/>
              </a:solidFill>
            </a:endParaRPr>
          </a:p>
        </p:txBody>
      </p:sp>
      <p:pic>
        <p:nvPicPr>
          <p:cNvPr id="111" name="Google Shape;111;p21"/>
          <p:cNvPicPr preferRelativeResize="0"/>
          <p:nvPr/>
        </p:nvPicPr>
        <p:blipFill>
          <a:blip r:embed="rId3">
            <a:alphaModFix/>
          </a:blip>
          <a:stretch>
            <a:fillRect/>
          </a:stretch>
        </p:blipFill>
        <p:spPr>
          <a:xfrm>
            <a:off x="203201" y="975501"/>
            <a:ext cx="9234116" cy="3816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2" name="Google Shape;156;p29">
            <a:extLst>
              <a:ext uri="{FF2B5EF4-FFF2-40B4-BE49-F238E27FC236}">
                <a16:creationId xmlns:a16="http://schemas.microsoft.com/office/drawing/2014/main" id="{BA2D2D05-DB85-B44D-A5FB-5F8F0E4D1D2F}"/>
              </a:ext>
            </a:extLst>
          </p:cNvPr>
          <p:cNvSpPr txBox="1">
            <a:spLocks/>
          </p:cNvSpPr>
          <p:nvPr/>
        </p:nvSpPr>
        <p:spPr bwMode="auto">
          <a:xfrm>
            <a:off x="4408714" y="300938"/>
            <a:ext cx="6204856" cy="37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sz="2599" b="1" cap="none" baseline="0">
                <a:solidFill>
                  <a:schemeClr val="tx2"/>
                </a:solidFill>
                <a:latin typeface="+mj-lt"/>
                <a:ea typeface="+mj-ea"/>
                <a:cs typeface="+mj-cs"/>
              </a:defRPr>
            </a:lvl1pPr>
            <a:lvl2pPr algn="l" rtl="0" eaLnBrk="1" fontAlgn="base" hangingPunct="1">
              <a:spcBef>
                <a:spcPct val="0"/>
              </a:spcBef>
              <a:spcAft>
                <a:spcPct val="0"/>
              </a:spcAft>
              <a:defRPr sz="2999">
                <a:solidFill>
                  <a:schemeClr val="tx1"/>
                </a:solidFill>
                <a:latin typeface="Arial" charset="0"/>
              </a:defRPr>
            </a:lvl2pPr>
            <a:lvl3pPr algn="l" rtl="0" eaLnBrk="1" fontAlgn="base" hangingPunct="1">
              <a:spcBef>
                <a:spcPct val="0"/>
              </a:spcBef>
              <a:spcAft>
                <a:spcPct val="0"/>
              </a:spcAft>
              <a:defRPr sz="2999">
                <a:solidFill>
                  <a:schemeClr val="tx1"/>
                </a:solidFill>
                <a:latin typeface="Arial" charset="0"/>
              </a:defRPr>
            </a:lvl3pPr>
            <a:lvl4pPr algn="l" rtl="0" eaLnBrk="1" fontAlgn="base" hangingPunct="1">
              <a:spcBef>
                <a:spcPct val="0"/>
              </a:spcBef>
              <a:spcAft>
                <a:spcPct val="0"/>
              </a:spcAft>
              <a:defRPr sz="2999">
                <a:solidFill>
                  <a:schemeClr val="tx1"/>
                </a:solidFill>
                <a:latin typeface="Arial" charset="0"/>
              </a:defRPr>
            </a:lvl4pPr>
            <a:lvl5pPr algn="l" rtl="0" eaLnBrk="1" fontAlgn="base" hangingPunct="1">
              <a:spcBef>
                <a:spcPct val="0"/>
              </a:spcBef>
              <a:spcAft>
                <a:spcPct val="0"/>
              </a:spcAft>
              <a:defRPr sz="2999">
                <a:solidFill>
                  <a:schemeClr val="tx1"/>
                </a:solidFill>
                <a:latin typeface="Arial" charset="0"/>
              </a:defRPr>
            </a:lvl5pPr>
            <a:lvl6pPr marL="544225" algn="l" rtl="0" eaLnBrk="1" fontAlgn="base" hangingPunct="1">
              <a:spcBef>
                <a:spcPct val="0"/>
              </a:spcBef>
              <a:spcAft>
                <a:spcPct val="0"/>
              </a:spcAft>
              <a:defRPr sz="2999">
                <a:solidFill>
                  <a:schemeClr val="tx1"/>
                </a:solidFill>
                <a:latin typeface="Arial" charset="0"/>
              </a:defRPr>
            </a:lvl6pPr>
            <a:lvl7pPr marL="1088449" algn="l" rtl="0" eaLnBrk="1" fontAlgn="base" hangingPunct="1">
              <a:spcBef>
                <a:spcPct val="0"/>
              </a:spcBef>
              <a:spcAft>
                <a:spcPct val="0"/>
              </a:spcAft>
              <a:defRPr sz="2999">
                <a:solidFill>
                  <a:schemeClr val="tx1"/>
                </a:solidFill>
                <a:latin typeface="Arial" charset="0"/>
              </a:defRPr>
            </a:lvl7pPr>
            <a:lvl8pPr marL="1632674" algn="l" rtl="0" eaLnBrk="1" fontAlgn="base" hangingPunct="1">
              <a:spcBef>
                <a:spcPct val="0"/>
              </a:spcBef>
              <a:spcAft>
                <a:spcPct val="0"/>
              </a:spcAft>
              <a:defRPr sz="2999">
                <a:solidFill>
                  <a:schemeClr val="tx1"/>
                </a:solidFill>
                <a:latin typeface="Arial" charset="0"/>
              </a:defRPr>
            </a:lvl8pPr>
            <a:lvl9pPr marL="2176899" algn="l" rtl="0" eaLnBrk="1" fontAlgn="base" hangingPunct="1">
              <a:spcBef>
                <a:spcPct val="0"/>
              </a:spcBef>
              <a:spcAft>
                <a:spcPct val="0"/>
              </a:spcAft>
              <a:defRPr sz="2999">
                <a:solidFill>
                  <a:schemeClr val="tx1"/>
                </a:solidFill>
                <a:latin typeface="Arial" charset="0"/>
              </a:defRPr>
            </a:lvl9pPr>
          </a:lstStyle>
          <a:p>
            <a:pPr>
              <a:spcBef>
                <a:spcPts val="0"/>
              </a:spcBef>
              <a:spcAft>
                <a:spcPts val="0"/>
              </a:spcAft>
            </a:pPr>
            <a:r>
              <a:rPr lang="en-US" kern="0" dirty="0"/>
              <a:t>Executive Summary</a:t>
            </a:r>
          </a:p>
        </p:txBody>
      </p:sp>
      <p:sp>
        <p:nvSpPr>
          <p:cNvPr id="6" name="TextBox 5">
            <a:extLst>
              <a:ext uri="{FF2B5EF4-FFF2-40B4-BE49-F238E27FC236}">
                <a16:creationId xmlns:a16="http://schemas.microsoft.com/office/drawing/2014/main" id="{CFAE7CE9-A364-6A3C-1203-C9464BDB804C}"/>
              </a:ext>
            </a:extLst>
          </p:cNvPr>
          <p:cNvSpPr txBox="1"/>
          <p:nvPr/>
        </p:nvSpPr>
        <p:spPr>
          <a:xfrm>
            <a:off x="1260021" y="961152"/>
            <a:ext cx="9609364" cy="830997"/>
          </a:xfrm>
          <a:prstGeom prst="rect">
            <a:avLst/>
          </a:prstGeom>
          <a:noFill/>
        </p:spPr>
        <p:txBody>
          <a:bodyPr wrap="square">
            <a:spAutoFit/>
          </a:bodyPr>
          <a:lstStyle/>
          <a:p>
            <a:r>
              <a:rPr lang="en-US" sz="2400" dirty="0"/>
              <a:t>Agentic AI is the next frontier: Autonomous systems that reason, plan, and execute complex tasks with minimal human intervention</a:t>
            </a:r>
            <a:endParaRPr lang="de-AT" sz="2400" dirty="0"/>
          </a:p>
        </p:txBody>
      </p:sp>
      <p:pic>
        <p:nvPicPr>
          <p:cNvPr id="8" name="Picture 7">
            <a:extLst>
              <a:ext uri="{FF2B5EF4-FFF2-40B4-BE49-F238E27FC236}">
                <a16:creationId xmlns:a16="http://schemas.microsoft.com/office/drawing/2014/main" id="{8EEF7F36-4B47-475D-7C1B-3D1DAC6357EA}"/>
              </a:ext>
            </a:extLst>
          </p:cNvPr>
          <p:cNvPicPr>
            <a:picLocks noChangeAspect="1"/>
          </p:cNvPicPr>
          <p:nvPr/>
        </p:nvPicPr>
        <p:blipFill>
          <a:blip r:embed="rId3"/>
          <a:stretch>
            <a:fillRect/>
          </a:stretch>
        </p:blipFill>
        <p:spPr>
          <a:xfrm>
            <a:off x="1006928" y="1904217"/>
            <a:ext cx="9938657" cy="2168435"/>
          </a:xfrm>
          <a:prstGeom prst="rect">
            <a:avLst/>
          </a:prstGeom>
        </p:spPr>
      </p:pic>
      <p:sp>
        <p:nvSpPr>
          <p:cNvPr id="14" name="TextBox 13">
            <a:extLst>
              <a:ext uri="{FF2B5EF4-FFF2-40B4-BE49-F238E27FC236}">
                <a16:creationId xmlns:a16="http://schemas.microsoft.com/office/drawing/2014/main" id="{90B25719-0D59-8B00-60C1-8A27D5457DDA}"/>
              </a:ext>
            </a:extLst>
          </p:cNvPr>
          <p:cNvSpPr txBox="1"/>
          <p:nvPr/>
        </p:nvSpPr>
        <p:spPr>
          <a:xfrm>
            <a:off x="383722" y="4398250"/>
            <a:ext cx="11361962" cy="2308324"/>
          </a:xfrm>
          <a:prstGeom prst="rect">
            <a:avLst/>
          </a:prstGeom>
          <a:noFill/>
        </p:spPr>
        <p:txBody>
          <a:bodyPr wrap="square">
            <a:spAutoFit/>
          </a:bodyPr>
          <a:lstStyle/>
          <a:p>
            <a:pPr marL="285750" lvl="0" indent="-285750">
              <a:buFont typeface="Arial" panose="020B0604020202020204" pitchFamily="34" charset="0"/>
              <a:buChar char="•"/>
            </a:pPr>
            <a:r>
              <a:rPr lang="en-GB" dirty="0"/>
              <a:t>Deloitte predicts that by 2025, 25% of enterprises leveraging AI will deploy intelligent agents, with adoption expected to rise to 50% by 2027</a:t>
            </a:r>
            <a:endParaRPr lang="de-AT" dirty="0"/>
          </a:p>
          <a:p>
            <a:pPr marL="285750" lvl="0" indent="-285750">
              <a:buFont typeface="Arial" panose="020B0604020202020204" pitchFamily="34" charset="0"/>
              <a:buChar char="•"/>
            </a:pPr>
            <a:r>
              <a:rPr lang="en-GB" dirty="0"/>
              <a:t>Agentic AI is set to disrupt retail and SME banking first, particularly in markets where open banking has taken root</a:t>
            </a:r>
            <a:endParaRPr lang="de-AT" dirty="0"/>
          </a:p>
          <a:p>
            <a:pPr marL="285750" lvl="0" indent="-285750">
              <a:buFont typeface="Arial" panose="020B0604020202020204" pitchFamily="34" charset="0"/>
              <a:buChar char="•"/>
            </a:pPr>
            <a:r>
              <a:rPr lang="en-GB" dirty="0"/>
              <a:t>Banks are moving past generic automation goals to focus on applying AI to specific, high-friction workflows—especially in lending, onboarding, and document-heavy processes</a:t>
            </a:r>
            <a:endParaRPr lang="de-AT" dirty="0"/>
          </a:p>
          <a:p>
            <a:pPr marL="285750" lvl="0" indent="-285750">
              <a:buFont typeface="Arial" panose="020B0604020202020204" pitchFamily="34" charset="0"/>
              <a:buChar char="•"/>
            </a:pPr>
            <a:r>
              <a:rPr lang="en-GB" dirty="0"/>
              <a:t>Early movers in agentic AI implementation will gain significant competitive advantage in customer experience, operational efficiency, and risk management</a:t>
            </a:r>
            <a:endParaRPr lang="de-AT"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idx="4294967295"/>
          </p:nvPr>
        </p:nvSpPr>
        <p:spPr>
          <a:xfrm>
            <a:off x="4625975" y="160338"/>
            <a:ext cx="7566025" cy="763587"/>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a:t>Agent Model LeaderBoard</a:t>
            </a:r>
            <a:endParaRPr/>
          </a:p>
        </p:txBody>
      </p:sp>
      <p:pic>
        <p:nvPicPr>
          <p:cNvPr id="117" name="Google Shape;117;p22">
            <a:hlinkClick r:id="rId3"/>
          </p:cNvPr>
          <p:cNvPicPr preferRelativeResize="0"/>
          <p:nvPr/>
        </p:nvPicPr>
        <p:blipFill>
          <a:blip r:embed="rId4">
            <a:alphaModFix/>
          </a:blip>
          <a:stretch>
            <a:fillRect/>
          </a:stretch>
        </p:blipFill>
        <p:spPr>
          <a:xfrm>
            <a:off x="1386035" y="986952"/>
            <a:ext cx="8974733" cy="5526901"/>
          </a:xfrm>
          <a:prstGeom prst="rect">
            <a:avLst/>
          </a:prstGeom>
          <a:noFill/>
          <a:ln>
            <a:noFill/>
          </a:ln>
        </p:spPr>
      </p:pic>
      <p:sp>
        <p:nvSpPr>
          <p:cNvPr id="118" name="Google Shape;118;p22"/>
          <p:cNvSpPr txBox="1"/>
          <p:nvPr/>
        </p:nvSpPr>
        <p:spPr>
          <a:xfrm>
            <a:off x="8234513" y="6513870"/>
            <a:ext cx="4000000" cy="410393"/>
          </a:xfrm>
          <a:prstGeom prst="rect">
            <a:avLst/>
          </a:prstGeom>
          <a:noFill/>
          <a:ln>
            <a:noFill/>
          </a:ln>
        </p:spPr>
        <p:txBody>
          <a:bodyPr spcFirstLastPara="1" wrap="square" lIns="121900" tIns="121900" rIns="121900" bIns="121900" anchor="t" anchorCtr="0">
            <a:spAutoFit/>
          </a:bodyPr>
          <a:lstStyle/>
          <a:p>
            <a:r>
              <a:rPr lang="en-GB" sz="1067" u="sng">
                <a:solidFill>
                  <a:schemeClr val="hlink"/>
                </a:solidFill>
                <a:hlinkClick r:id="rId3"/>
              </a:rPr>
              <a:t>https://huggingface.co/spaces/galileo-ai/agent-leaderboard</a:t>
            </a:r>
            <a:r>
              <a:rPr lang="en-GB" sz="1067"/>
              <a:t> </a:t>
            </a:r>
            <a:endParaRPr sz="1067"/>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idx="4294967295"/>
          </p:nvPr>
        </p:nvSpPr>
        <p:spPr>
          <a:xfrm>
            <a:off x="5440595" y="25400"/>
            <a:ext cx="2778125" cy="763588"/>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u="sng" dirty="0">
                <a:solidFill>
                  <a:schemeClr val="hlink"/>
                </a:solidFill>
                <a:hlinkClick r:id="rId3"/>
              </a:rPr>
              <a:t>n8n</a:t>
            </a:r>
            <a:endParaRPr dirty="0"/>
          </a:p>
        </p:txBody>
      </p:sp>
      <p:sp>
        <p:nvSpPr>
          <p:cNvPr id="124" name="Google Shape;124;p23"/>
          <p:cNvSpPr txBox="1"/>
          <p:nvPr/>
        </p:nvSpPr>
        <p:spPr>
          <a:xfrm>
            <a:off x="7836200" y="38118"/>
            <a:ext cx="4178000" cy="656421"/>
          </a:xfrm>
          <a:prstGeom prst="rect">
            <a:avLst/>
          </a:prstGeom>
          <a:noFill/>
          <a:ln>
            <a:noFill/>
          </a:ln>
        </p:spPr>
        <p:txBody>
          <a:bodyPr spcFirstLastPara="1" wrap="square" lIns="121900" tIns="121900" rIns="121900" bIns="121900" anchor="t" anchorCtr="0">
            <a:spAutoFit/>
          </a:bodyPr>
          <a:lstStyle/>
          <a:p>
            <a:r>
              <a:rPr lang="en-GB" sz="1333" u="sng" dirty="0">
                <a:solidFill>
                  <a:schemeClr val="hlink"/>
                </a:solidFill>
                <a:hlinkClick r:id="rId3"/>
              </a:rPr>
              <a:t>https://n8n.io/</a:t>
            </a:r>
            <a:r>
              <a:rPr lang="en-GB" sz="1333" dirty="0"/>
              <a:t> </a:t>
            </a:r>
            <a:endParaRPr sz="1333" dirty="0"/>
          </a:p>
          <a:p>
            <a:pPr>
              <a:buClr>
                <a:schemeClr val="dk1"/>
              </a:buClr>
              <a:buSzPts val="1100"/>
            </a:pPr>
            <a:r>
              <a:rPr lang="en-GB" sz="1333" u="sng" dirty="0">
                <a:solidFill>
                  <a:schemeClr val="hlink"/>
                </a:solidFill>
                <a:hlinkClick r:id="rId4"/>
              </a:rPr>
              <a:t>https://docs.n8n.io/hosting/installation/docker/</a:t>
            </a:r>
            <a:r>
              <a:rPr lang="en-GB" sz="1333" dirty="0"/>
              <a:t> </a:t>
            </a:r>
            <a:endParaRPr sz="1333" dirty="0"/>
          </a:p>
        </p:txBody>
      </p:sp>
      <p:pic>
        <p:nvPicPr>
          <p:cNvPr id="125" name="Google Shape;125;p23"/>
          <p:cNvPicPr preferRelativeResize="0"/>
          <p:nvPr/>
        </p:nvPicPr>
        <p:blipFill>
          <a:blip r:embed="rId5">
            <a:alphaModFix/>
          </a:blip>
          <a:stretch>
            <a:fillRect/>
          </a:stretch>
        </p:blipFill>
        <p:spPr>
          <a:xfrm>
            <a:off x="1727201" y="821501"/>
            <a:ext cx="8483599" cy="592363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graphicFrame>
        <p:nvGraphicFramePr>
          <p:cNvPr id="130" name="Google Shape;130;p24"/>
          <p:cNvGraphicFramePr/>
          <p:nvPr/>
        </p:nvGraphicFramePr>
        <p:xfrm>
          <a:off x="84667" y="728133"/>
          <a:ext cx="12073466" cy="6014480"/>
        </p:xfrm>
        <a:graphic>
          <a:graphicData uri="http://schemas.openxmlformats.org/drawingml/2006/table">
            <a:tbl>
              <a:tblPr>
                <a:noFill/>
              </a:tblPr>
              <a:tblGrid>
                <a:gridCol w="1873033">
                  <a:extLst>
                    <a:ext uri="{9D8B030D-6E8A-4147-A177-3AD203B41FA5}">
                      <a16:colId xmlns:a16="http://schemas.microsoft.com/office/drawing/2014/main" val="20000"/>
                    </a:ext>
                  </a:extLst>
                </a:gridCol>
                <a:gridCol w="10200433">
                  <a:extLst>
                    <a:ext uri="{9D8B030D-6E8A-4147-A177-3AD203B41FA5}">
                      <a16:colId xmlns:a16="http://schemas.microsoft.com/office/drawing/2014/main" val="20001"/>
                    </a:ext>
                  </a:extLst>
                </a:gridCol>
              </a:tblGrid>
              <a:tr h="426680">
                <a:tc>
                  <a:txBody>
                    <a:bodyPr/>
                    <a:lstStyle/>
                    <a:p>
                      <a:pPr marL="0" lvl="0" indent="0" algn="ctr" rtl="0">
                        <a:lnSpc>
                          <a:spcPct val="100000"/>
                        </a:lnSpc>
                        <a:spcBef>
                          <a:spcPts val="0"/>
                        </a:spcBef>
                        <a:spcAft>
                          <a:spcPts val="0"/>
                        </a:spcAft>
                        <a:buNone/>
                      </a:pPr>
                      <a:r>
                        <a:rPr lang="en-GB" sz="1200" b="1"/>
                        <a:t>Key Area</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en-GB" sz="1200" b="1"/>
                        <a:t>Summary</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508000">
                <a:tc>
                  <a:txBody>
                    <a:bodyPr/>
                    <a:lstStyle/>
                    <a:p>
                      <a:pPr marL="0" lvl="0" indent="0" algn="l" rtl="0">
                        <a:lnSpc>
                          <a:spcPct val="100000"/>
                        </a:lnSpc>
                        <a:spcBef>
                          <a:spcPts val="0"/>
                        </a:spcBef>
                        <a:spcAft>
                          <a:spcPts val="0"/>
                        </a:spcAft>
                        <a:buNone/>
                      </a:pPr>
                      <a:r>
                        <a:rPr lang="en-GB" sz="1200" b="1"/>
                        <a:t>Focus &amp; Purpose</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200"/>
                        <a:t>Visual </a:t>
                      </a:r>
                      <a:r>
                        <a:rPr lang="en-GB" sz="1200" b="1"/>
                        <a:t>AI workflow automation</a:t>
                      </a:r>
                      <a:r>
                        <a:rPr lang="en-GB" sz="1200"/>
                        <a:t> and orchestration, combining pre-built business integrations with LLM reasoning.</a:t>
                      </a:r>
                      <a:endParaRPr sz="12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09560">
                <a:tc>
                  <a:txBody>
                    <a:bodyPr/>
                    <a:lstStyle/>
                    <a:p>
                      <a:pPr marL="0" lvl="0" indent="0" algn="l" rtl="0">
                        <a:lnSpc>
                          <a:spcPct val="100000"/>
                        </a:lnSpc>
                        <a:spcBef>
                          <a:spcPts val="0"/>
                        </a:spcBef>
                        <a:spcAft>
                          <a:spcPts val="0"/>
                        </a:spcAft>
                        <a:buNone/>
                      </a:pPr>
                      <a:r>
                        <a:rPr lang="en-GB" sz="1200" b="1"/>
                        <a:t>Core Concept</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200"/>
                        <a:t>A </a:t>
                      </a:r>
                      <a:r>
                        <a:rPr lang="en-GB" sz="1200" b="1"/>
                        <a:t>node-based workflow builder</a:t>
                      </a:r>
                      <a:r>
                        <a:rPr lang="en-GB" sz="1200"/>
                        <a:t> (low-code/no-code) where AI Agent nodes are integrated as components to perform reasoning and decision-making within traditional automation flows.</a:t>
                      </a:r>
                      <a:endParaRPr sz="12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08000">
                <a:tc>
                  <a:txBody>
                    <a:bodyPr/>
                    <a:lstStyle/>
                    <a:p>
                      <a:pPr marL="0" lvl="0" indent="0" algn="l" rtl="0">
                        <a:lnSpc>
                          <a:spcPct val="100000"/>
                        </a:lnSpc>
                        <a:spcBef>
                          <a:spcPts val="0"/>
                        </a:spcBef>
                        <a:spcAft>
                          <a:spcPts val="0"/>
                        </a:spcAft>
                        <a:buNone/>
                      </a:pPr>
                      <a:r>
                        <a:rPr lang="en-GB" sz="1200" b="1"/>
                        <a:t>Integration</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200"/>
                        <a:t>Over </a:t>
                      </a:r>
                      <a:r>
                        <a:rPr lang="en-GB" sz="1200" b="1"/>
                        <a:t>1000+ pre-built integrations</a:t>
                      </a:r>
                      <a:r>
                        <a:rPr lang="en-GB" sz="1200"/>
                        <a:t> (nodes) for business applications (CRM, email, databases, etc.), which agents use as their tools.</a:t>
                      </a:r>
                      <a:endParaRPr sz="12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09560">
                <a:tc>
                  <a:txBody>
                    <a:bodyPr/>
                    <a:lstStyle/>
                    <a:p>
                      <a:pPr marL="0" lvl="0" indent="0" algn="l" rtl="0">
                        <a:lnSpc>
                          <a:spcPct val="100000"/>
                        </a:lnSpc>
                        <a:spcBef>
                          <a:spcPts val="0"/>
                        </a:spcBef>
                        <a:spcAft>
                          <a:spcPts val="0"/>
                        </a:spcAft>
                        <a:buNone/>
                      </a:pPr>
                      <a:r>
                        <a:rPr lang="en-GB" sz="1200" b="1"/>
                        <a:t>Orchestration</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200" b="1"/>
                        <a:t>Visual, node-based workflow</a:t>
                      </a:r>
                      <a:r>
                        <a:rPr lang="en-GB" sz="1200"/>
                        <a:t> where data flows through triggers, processing nodes, and AI Agent nodes. Supports chaining, loops, filtering, and </a:t>
                      </a:r>
                      <a:r>
                        <a:rPr lang="en-GB" sz="1200" b="1"/>
                        <a:t>multi-agent systems</a:t>
                      </a:r>
                      <a:r>
                        <a:rPr lang="en-GB" sz="1200"/>
                        <a:t> (Agentflow V2).</a:t>
                      </a:r>
                      <a:endParaRPr sz="12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609560">
                <a:tc>
                  <a:txBody>
                    <a:bodyPr/>
                    <a:lstStyle/>
                    <a:p>
                      <a:pPr marL="0" lvl="0" indent="0" algn="l" rtl="0">
                        <a:lnSpc>
                          <a:spcPct val="100000"/>
                        </a:lnSpc>
                        <a:spcBef>
                          <a:spcPts val="0"/>
                        </a:spcBef>
                        <a:spcAft>
                          <a:spcPts val="0"/>
                        </a:spcAft>
                        <a:buNone/>
                      </a:pPr>
                      <a:r>
                        <a:rPr lang="en-GB" sz="1200" b="1"/>
                        <a:t>Key Features</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200" b="1"/>
                        <a:t>Visual builder</a:t>
                      </a:r>
                      <a:r>
                        <a:rPr lang="en-GB" sz="1200"/>
                        <a:t> makes complex flows accessible; </a:t>
                      </a:r>
                      <a:r>
                        <a:rPr lang="en-GB" sz="1200" b="1"/>
                        <a:t>Self-hosting</a:t>
                      </a:r>
                      <a:r>
                        <a:rPr lang="en-GB" sz="1200"/>
                        <a:t> options for data privacy; robust </a:t>
                      </a:r>
                      <a:r>
                        <a:rPr lang="en-GB" sz="1200" b="1"/>
                        <a:t>error handling</a:t>
                      </a:r>
                      <a:r>
                        <a:rPr lang="en-GB" sz="1200"/>
                        <a:t> at the node level; </a:t>
                      </a:r>
                      <a:r>
                        <a:rPr lang="en-GB" sz="1200" b="1"/>
                        <a:t>Custom Code nodes</a:t>
                      </a:r>
                      <a:r>
                        <a:rPr lang="en-GB" sz="1200"/>
                        <a:t> (JavaScript/Python) for advanced logic.</a:t>
                      </a:r>
                      <a:endParaRPr sz="12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extLst>
                  <a:ext uri="{0D108BD9-81ED-4DB2-BD59-A6C34878D82A}">
                    <a16:rowId xmlns:a16="http://schemas.microsoft.com/office/drawing/2014/main" val="10005"/>
                  </a:ext>
                </a:extLst>
              </a:tr>
              <a:tr h="508000">
                <a:tc>
                  <a:txBody>
                    <a:bodyPr/>
                    <a:lstStyle/>
                    <a:p>
                      <a:pPr marL="0" lvl="0" indent="0" algn="l" rtl="0">
                        <a:lnSpc>
                          <a:spcPct val="100000"/>
                        </a:lnSpc>
                        <a:spcBef>
                          <a:spcPts val="0"/>
                        </a:spcBef>
                        <a:spcAft>
                          <a:spcPts val="0"/>
                        </a:spcAft>
                        <a:buNone/>
                      </a:pPr>
                      <a:r>
                        <a:rPr lang="en-GB" sz="1200" b="1"/>
                        <a:t>Ecosystem</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200"/>
                        <a:t>Strong focus on business process automation; a vast library of reusable community </a:t>
                      </a:r>
                      <a:r>
                        <a:rPr lang="en-GB" sz="1200" b="1"/>
                        <a:t>templates</a:t>
                      </a:r>
                      <a:r>
                        <a:rPr lang="en-GB" sz="1200"/>
                        <a:t> for quick deployment.</a:t>
                      </a:r>
                      <a:endParaRPr sz="12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609560">
                <a:tc>
                  <a:txBody>
                    <a:bodyPr/>
                    <a:lstStyle/>
                    <a:p>
                      <a:pPr marL="0" lvl="0" indent="0" algn="l" rtl="0">
                        <a:lnSpc>
                          <a:spcPct val="100000"/>
                        </a:lnSpc>
                        <a:spcBef>
                          <a:spcPts val="0"/>
                        </a:spcBef>
                        <a:spcAft>
                          <a:spcPts val="0"/>
                        </a:spcAft>
                        <a:buNone/>
                      </a:pPr>
                      <a:r>
                        <a:rPr lang="en-GB" sz="1200" b="1"/>
                        <a:t>Production Readiness</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200"/>
                        <a:t>High, with options for </a:t>
                      </a:r>
                      <a:r>
                        <a:rPr lang="en-GB" sz="1200" b="1"/>
                        <a:t>self-hosting (air-gapped possible)</a:t>
                      </a:r>
                      <a:r>
                        <a:rPr lang="en-GB" sz="1200"/>
                        <a:t>, </a:t>
                      </a:r>
                      <a:r>
                        <a:rPr lang="en-GB" sz="1200" b="1"/>
                        <a:t>SOC 2 compliance</a:t>
                      </a:r>
                      <a:r>
                        <a:rPr lang="en-GB" sz="1200"/>
                        <a:t> (Cloud), </a:t>
                      </a:r>
                      <a:r>
                        <a:rPr lang="en-GB" sz="1200" b="1"/>
                        <a:t>RBAC</a:t>
                      </a:r>
                      <a:r>
                        <a:rPr lang="en-GB" sz="1200"/>
                        <a:t>, and scalable execution modes (Queue Mode/Worker Nodes).</a:t>
                      </a:r>
                      <a:endParaRPr sz="12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508000">
                <a:tc>
                  <a:txBody>
                    <a:bodyPr/>
                    <a:lstStyle/>
                    <a:p>
                      <a:pPr marL="0" lvl="0" indent="0" algn="l" rtl="0">
                        <a:lnSpc>
                          <a:spcPct val="100000"/>
                        </a:lnSpc>
                        <a:spcBef>
                          <a:spcPts val="0"/>
                        </a:spcBef>
                        <a:spcAft>
                          <a:spcPts val="0"/>
                        </a:spcAft>
                        <a:buNone/>
                      </a:pPr>
                      <a:r>
                        <a:rPr lang="en-GB" sz="1200" b="1"/>
                        <a:t>Tooling &amp; Debugging</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200" b="1"/>
                        <a:t>Execution logging</a:t>
                      </a:r>
                      <a:r>
                        <a:rPr lang="en-GB" sz="1200"/>
                        <a:t> tracks every run with input/output data per node; </a:t>
                      </a:r>
                      <a:r>
                        <a:rPr lang="en-GB" sz="1200" b="1"/>
                        <a:t>Fast feedback loops</a:t>
                      </a:r>
                      <a:r>
                        <a:rPr lang="en-GB" sz="1200"/>
                        <a:t> allow running single steps for quick debugging.</a:t>
                      </a:r>
                      <a:endParaRPr sz="12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609560">
                <a:tc>
                  <a:txBody>
                    <a:bodyPr/>
                    <a:lstStyle/>
                    <a:p>
                      <a:pPr marL="0" lvl="0" indent="0" algn="l" rtl="0">
                        <a:lnSpc>
                          <a:spcPct val="100000"/>
                        </a:lnSpc>
                        <a:spcBef>
                          <a:spcPts val="0"/>
                        </a:spcBef>
                        <a:spcAft>
                          <a:spcPts val="0"/>
                        </a:spcAft>
                        <a:buNone/>
                      </a:pPr>
                      <a:r>
                        <a:rPr lang="en-GB" sz="1200" b="1"/>
                        <a:t>MCP Support</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200" b="1"/>
                        <a:t>Yes</a:t>
                      </a:r>
                      <a:r>
                        <a:rPr lang="en-GB" sz="1200"/>
                        <a:t> (Client &amp; Server). It provides an </a:t>
                      </a:r>
                      <a:r>
                        <a:rPr lang="en-GB" sz="1200" b="1"/>
                        <a:t>MCP Client Tool node</a:t>
                      </a:r>
                      <a:r>
                        <a:rPr lang="en-GB" sz="1200"/>
                        <a:t> to use external tools and an </a:t>
                      </a:r>
                      <a:r>
                        <a:rPr lang="en-GB" sz="1200" b="1"/>
                        <a:t>MCP Server Trigger node</a:t>
                      </a:r>
                      <a:r>
                        <a:rPr lang="en-GB" sz="1200"/>
                        <a:t> to expose its own workflows/tools.</a:t>
                      </a:r>
                      <a:endParaRPr sz="12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508000">
                <a:tc>
                  <a:txBody>
                    <a:bodyPr/>
                    <a:lstStyle/>
                    <a:p>
                      <a:pPr marL="0" lvl="0" indent="0" algn="l" rtl="0">
                        <a:lnSpc>
                          <a:spcPct val="100000"/>
                        </a:lnSpc>
                        <a:spcBef>
                          <a:spcPts val="0"/>
                        </a:spcBef>
                        <a:spcAft>
                          <a:spcPts val="0"/>
                        </a:spcAft>
                        <a:buNone/>
                      </a:pPr>
                      <a:r>
                        <a:rPr lang="en-GB" sz="1200" b="1"/>
                        <a:t>Model Support</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200" b="1"/>
                        <a:t>Model-agnostic</a:t>
                      </a:r>
                      <a:r>
                        <a:rPr lang="en-GB" sz="1200"/>
                        <a:t>, supporting all major providers (OpenAI, Claude, Gemini, local models via Ollama/vLLM) by swapping a single node.</a:t>
                      </a:r>
                      <a:endParaRPr sz="12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131" name="Google Shape;131;p24"/>
          <p:cNvSpPr txBox="1">
            <a:spLocks noGrp="1"/>
          </p:cNvSpPr>
          <p:nvPr>
            <p:ph type="title" idx="4294967295"/>
          </p:nvPr>
        </p:nvSpPr>
        <p:spPr>
          <a:xfrm>
            <a:off x="6138867" y="-25400"/>
            <a:ext cx="2776537" cy="763588"/>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u="sng" dirty="0">
                <a:solidFill>
                  <a:schemeClr val="hlink"/>
                </a:solidFill>
                <a:hlinkClick r:id="rId3"/>
              </a:rPr>
              <a:t>n8n</a:t>
            </a:r>
            <a:endParaRPr dirty="0"/>
          </a:p>
        </p:txBody>
      </p:sp>
      <p:sp>
        <p:nvSpPr>
          <p:cNvPr id="132" name="Google Shape;132;p24"/>
          <p:cNvSpPr txBox="1"/>
          <p:nvPr/>
        </p:nvSpPr>
        <p:spPr>
          <a:xfrm>
            <a:off x="7836200" y="27234"/>
            <a:ext cx="4178000" cy="656421"/>
          </a:xfrm>
          <a:prstGeom prst="rect">
            <a:avLst/>
          </a:prstGeom>
          <a:noFill/>
          <a:ln>
            <a:noFill/>
          </a:ln>
        </p:spPr>
        <p:txBody>
          <a:bodyPr spcFirstLastPara="1" wrap="square" lIns="121900" tIns="121900" rIns="121900" bIns="121900" anchor="t" anchorCtr="0">
            <a:spAutoFit/>
          </a:bodyPr>
          <a:lstStyle/>
          <a:p>
            <a:r>
              <a:rPr lang="en-GB" sz="1333" u="sng" dirty="0">
                <a:solidFill>
                  <a:schemeClr val="hlink"/>
                </a:solidFill>
                <a:hlinkClick r:id="rId3"/>
              </a:rPr>
              <a:t>https://n8n.io/</a:t>
            </a:r>
            <a:r>
              <a:rPr lang="en-GB" sz="1333" dirty="0"/>
              <a:t> </a:t>
            </a:r>
            <a:endParaRPr sz="1333" dirty="0"/>
          </a:p>
          <a:p>
            <a:r>
              <a:rPr lang="en-GB" sz="1333" u="sng" dirty="0">
                <a:solidFill>
                  <a:schemeClr val="hlink"/>
                </a:solidFill>
                <a:hlinkClick r:id="rId4"/>
              </a:rPr>
              <a:t>https://docs.n8n.io/hosting/installation/docker/</a:t>
            </a:r>
            <a:r>
              <a:rPr lang="en-GB" sz="1333" dirty="0"/>
              <a:t> </a:t>
            </a:r>
            <a:endParaRPr sz="1333"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title" idx="4294967295"/>
          </p:nvPr>
        </p:nvSpPr>
        <p:spPr>
          <a:xfrm>
            <a:off x="5119688" y="160338"/>
            <a:ext cx="7072312" cy="763587"/>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u="sng" dirty="0" err="1">
                <a:solidFill>
                  <a:schemeClr val="hlink"/>
                </a:solidFill>
                <a:hlinkClick r:id="rId3"/>
              </a:rPr>
              <a:t>CrewAI</a:t>
            </a:r>
            <a:endParaRPr dirty="0"/>
          </a:p>
        </p:txBody>
      </p:sp>
      <p:sp>
        <p:nvSpPr>
          <p:cNvPr id="138" name="Google Shape;138;p25"/>
          <p:cNvSpPr txBox="1"/>
          <p:nvPr/>
        </p:nvSpPr>
        <p:spPr>
          <a:xfrm>
            <a:off x="319533" y="1155301"/>
            <a:ext cx="11393200" cy="984845"/>
          </a:xfrm>
          <a:prstGeom prst="rect">
            <a:avLst/>
          </a:prstGeom>
          <a:noFill/>
          <a:ln>
            <a:noFill/>
          </a:ln>
        </p:spPr>
        <p:txBody>
          <a:bodyPr spcFirstLastPara="1" wrap="square" lIns="121900" tIns="121900" rIns="121900" bIns="121900" anchor="t" anchorCtr="0">
            <a:spAutoFit/>
          </a:bodyPr>
          <a:lstStyle/>
          <a:p>
            <a:r>
              <a:rPr lang="en-GB" sz="2400" b="1">
                <a:solidFill>
                  <a:schemeClr val="dk1"/>
                </a:solidFill>
              </a:rPr>
              <a:t>CrewAI</a:t>
            </a:r>
            <a:r>
              <a:rPr lang="en-GB" sz="2400">
                <a:solidFill>
                  <a:schemeClr val="dk1"/>
                </a:solidFill>
              </a:rPr>
              <a:t> is a very high-abstraction framework that lets you build agent systems quickly by hiding low-level details. </a:t>
            </a:r>
            <a:endParaRPr sz="2400"/>
          </a:p>
        </p:txBody>
      </p:sp>
      <p:pic>
        <p:nvPicPr>
          <p:cNvPr id="139" name="Google Shape;139;p25"/>
          <p:cNvPicPr preferRelativeResize="0"/>
          <p:nvPr/>
        </p:nvPicPr>
        <p:blipFill>
          <a:blip r:embed="rId4">
            <a:alphaModFix/>
          </a:blip>
          <a:stretch>
            <a:fillRect/>
          </a:stretch>
        </p:blipFill>
        <p:spPr>
          <a:xfrm>
            <a:off x="50800" y="2429834"/>
            <a:ext cx="6122069" cy="3716965"/>
          </a:xfrm>
          <a:prstGeom prst="rect">
            <a:avLst/>
          </a:prstGeom>
          <a:noFill/>
          <a:ln>
            <a:noFill/>
          </a:ln>
        </p:spPr>
      </p:pic>
      <p:pic>
        <p:nvPicPr>
          <p:cNvPr id="140" name="Google Shape;140;p25"/>
          <p:cNvPicPr preferRelativeResize="0"/>
          <p:nvPr/>
        </p:nvPicPr>
        <p:blipFill>
          <a:blip r:embed="rId5">
            <a:alphaModFix/>
          </a:blip>
          <a:stretch>
            <a:fillRect/>
          </a:stretch>
        </p:blipFill>
        <p:spPr>
          <a:xfrm>
            <a:off x="6238062" y="2429835"/>
            <a:ext cx="5873372" cy="371696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idx="4294967295"/>
          </p:nvPr>
        </p:nvSpPr>
        <p:spPr>
          <a:xfrm>
            <a:off x="5119688" y="160338"/>
            <a:ext cx="7072312" cy="763587"/>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u="sng">
                <a:solidFill>
                  <a:schemeClr val="hlink"/>
                </a:solidFill>
                <a:hlinkClick r:id="rId3"/>
              </a:rPr>
              <a:t>CrewAI</a:t>
            </a:r>
            <a:endParaRPr/>
          </a:p>
        </p:txBody>
      </p:sp>
      <p:pic>
        <p:nvPicPr>
          <p:cNvPr id="146" name="Google Shape;146;p26"/>
          <p:cNvPicPr preferRelativeResize="0"/>
          <p:nvPr/>
        </p:nvPicPr>
        <p:blipFill>
          <a:blip r:embed="rId4">
            <a:alphaModFix/>
          </a:blip>
          <a:stretch>
            <a:fillRect/>
          </a:stretch>
        </p:blipFill>
        <p:spPr>
          <a:xfrm>
            <a:off x="941834" y="987500"/>
            <a:ext cx="3887767" cy="2900480"/>
          </a:xfrm>
          <a:prstGeom prst="rect">
            <a:avLst/>
          </a:prstGeom>
          <a:noFill/>
          <a:ln>
            <a:noFill/>
          </a:ln>
        </p:spPr>
      </p:pic>
      <p:pic>
        <p:nvPicPr>
          <p:cNvPr id="147" name="Google Shape;147;p26"/>
          <p:cNvPicPr preferRelativeResize="0"/>
          <p:nvPr/>
        </p:nvPicPr>
        <p:blipFill>
          <a:blip r:embed="rId5">
            <a:alphaModFix/>
          </a:blip>
          <a:stretch>
            <a:fillRect/>
          </a:stretch>
        </p:blipFill>
        <p:spPr>
          <a:xfrm>
            <a:off x="5638801" y="835101"/>
            <a:ext cx="6088567" cy="2998967"/>
          </a:xfrm>
          <a:prstGeom prst="rect">
            <a:avLst/>
          </a:prstGeom>
          <a:noFill/>
          <a:ln>
            <a:noFill/>
          </a:ln>
        </p:spPr>
      </p:pic>
      <p:pic>
        <p:nvPicPr>
          <p:cNvPr id="148" name="Google Shape;148;p26"/>
          <p:cNvPicPr preferRelativeResize="0"/>
          <p:nvPr/>
        </p:nvPicPr>
        <p:blipFill>
          <a:blip r:embed="rId6">
            <a:alphaModFix/>
          </a:blip>
          <a:stretch>
            <a:fillRect/>
          </a:stretch>
        </p:blipFill>
        <p:spPr>
          <a:xfrm>
            <a:off x="990601" y="4089401"/>
            <a:ext cx="3887761" cy="2696433"/>
          </a:xfrm>
          <a:prstGeom prst="rect">
            <a:avLst/>
          </a:prstGeom>
          <a:noFill/>
          <a:ln>
            <a:noFill/>
          </a:ln>
        </p:spPr>
      </p:pic>
      <p:pic>
        <p:nvPicPr>
          <p:cNvPr id="149" name="Google Shape;149;p26"/>
          <p:cNvPicPr preferRelativeResize="0"/>
          <p:nvPr/>
        </p:nvPicPr>
        <p:blipFill>
          <a:blip r:embed="rId7">
            <a:alphaModFix/>
          </a:blip>
          <a:stretch>
            <a:fillRect/>
          </a:stretch>
        </p:blipFill>
        <p:spPr>
          <a:xfrm>
            <a:off x="5638800" y="3887967"/>
            <a:ext cx="6088568" cy="292195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idx="4294967295"/>
          </p:nvPr>
        </p:nvSpPr>
        <p:spPr>
          <a:xfrm>
            <a:off x="5654675" y="76200"/>
            <a:ext cx="6537325" cy="763588"/>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u="sng">
                <a:solidFill>
                  <a:schemeClr val="hlink"/>
                </a:solidFill>
                <a:hlinkClick r:id="rId3"/>
              </a:rPr>
              <a:t>CrewAI</a:t>
            </a:r>
            <a:endParaRPr/>
          </a:p>
        </p:txBody>
      </p:sp>
      <p:sp>
        <p:nvSpPr>
          <p:cNvPr id="155" name="Google Shape;155;p27"/>
          <p:cNvSpPr txBox="1"/>
          <p:nvPr/>
        </p:nvSpPr>
        <p:spPr>
          <a:xfrm>
            <a:off x="7836200" y="27234"/>
            <a:ext cx="4178000" cy="1066662"/>
          </a:xfrm>
          <a:prstGeom prst="rect">
            <a:avLst/>
          </a:prstGeom>
          <a:noFill/>
          <a:ln>
            <a:noFill/>
          </a:ln>
        </p:spPr>
        <p:txBody>
          <a:bodyPr spcFirstLastPara="1" wrap="square" lIns="121900" tIns="121900" rIns="121900" bIns="121900" anchor="t" anchorCtr="0">
            <a:spAutoFit/>
          </a:bodyPr>
          <a:lstStyle/>
          <a:p>
            <a:r>
              <a:rPr lang="en-GB" sz="1333" u="sng" dirty="0">
                <a:solidFill>
                  <a:schemeClr val="hlink"/>
                </a:solidFill>
                <a:hlinkClick r:id="rId4"/>
              </a:rPr>
              <a:t>https://docs.crewai.com/en/introduction</a:t>
            </a:r>
            <a:endParaRPr sz="1333" dirty="0"/>
          </a:p>
          <a:p>
            <a:r>
              <a:rPr lang="en-GB" sz="1333" u="sng" dirty="0">
                <a:solidFill>
                  <a:schemeClr val="hlink"/>
                </a:solidFill>
                <a:hlinkClick r:id="rId5"/>
              </a:rPr>
              <a:t>https://docs.crewai.com/en/guides/crews/first-crew</a:t>
            </a:r>
            <a:r>
              <a:rPr lang="en-GB" sz="1333" dirty="0"/>
              <a:t>  </a:t>
            </a:r>
            <a:endParaRPr sz="1333" dirty="0"/>
          </a:p>
          <a:p>
            <a:r>
              <a:rPr lang="en-GB" sz="1333" u="sng" dirty="0">
                <a:solidFill>
                  <a:schemeClr val="accent5"/>
                </a:solidFill>
                <a:hlinkClick r:id="rId6">
                  <a:extLst>
                    <a:ext uri="{A12FA001-AC4F-418D-AE19-62706E023703}">
                      <ahyp:hlinkClr xmlns:ahyp="http://schemas.microsoft.com/office/drawing/2018/hyperlinkcolor" val="tx"/>
                    </a:ext>
                  </a:extLst>
                </a:hlinkClick>
              </a:rPr>
              <a:t>https://docs.crewai.com/en/guides/flows/first-flow</a:t>
            </a:r>
            <a:endParaRPr sz="1333" dirty="0"/>
          </a:p>
        </p:txBody>
      </p:sp>
      <p:graphicFrame>
        <p:nvGraphicFramePr>
          <p:cNvPr id="156" name="Google Shape;156;p27"/>
          <p:cNvGraphicFramePr/>
          <p:nvPr/>
        </p:nvGraphicFramePr>
        <p:xfrm>
          <a:off x="0" y="1032933"/>
          <a:ext cx="12014200" cy="5676101"/>
        </p:xfrm>
        <a:graphic>
          <a:graphicData uri="http://schemas.openxmlformats.org/drawingml/2006/table">
            <a:tbl>
              <a:tblPr>
                <a:noFill/>
              </a:tblPr>
              <a:tblGrid>
                <a:gridCol w="1888167">
                  <a:extLst>
                    <a:ext uri="{9D8B030D-6E8A-4147-A177-3AD203B41FA5}">
                      <a16:colId xmlns:a16="http://schemas.microsoft.com/office/drawing/2014/main" val="20000"/>
                    </a:ext>
                  </a:extLst>
                </a:gridCol>
                <a:gridCol w="10126033">
                  <a:extLst>
                    <a:ext uri="{9D8B030D-6E8A-4147-A177-3AD203B41FA5}">
                      <a16:colId xmlns:a16="http://schemas.microsoft.com/office/drawing/2014/main" val="20001"/>
                    </a:ext>
                  </a:extLst>
                </a:gridCol>
              </a:tblGrid>
              <a:tr h="432133">
                <a:tc>
                  <a:txBody>
                    <a:bodyPr/>
                    <a:lstStyle/>
                    <a:p>
                      <a:pPr marL="0" lvl="0" indent="0" algn="ctr" rtl="0">
                        <a:lnSpc>
                          <a:spcPct val="100000"/>
                        </a:lnSpc>
                        <a:spcBef>
                          <a:spcPts val="0"/>
                        </a:spcBef>
                        <a:spcAft>
                          <a:spcPts val="0"/>
                        </a:spcAft>
                        <a:buNone/>
                      </a:pPr>
                      <a:r>
                        <a:rPr lang="en-GB" sz="1200" b="1"/>
                        <a:t>Key Area</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en-GB" sz="1200" b="1"/>
                        <a:t>Summary</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447000">
                <a:tc>
                  <a:txBody>
                    <a:bodyPr/>
                    <a:lstStyle/>
                    <a:p>
                      <a:pPr marL="0" lvl="0" indent="0" algn="l" rtl="0">
                        <a:lnSpc>
                          <a:spcPct val="100000"/>
                        </a:lnSpc>
                        <a:spcBef>
                          <a:spcPts val="0"/>
                        </a:spcBef>
                        <a:spcAft>
                          <a:spcPts val="0"/>
                        </a:spcAft>
                        <a:buNone/>
                      </a:pPr>
                      <a:r>
                        <a:rPr lang="en-GB" sz="1200" b="1"/>
                        <a:t>Focus &amp; Purpose</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Multi-agent orchestration for building </a:t>
                      </a:r>
                      <a:r>
                        <a:rPr lang="en-GB" sz="1300" b="1"/>
                        <a:t>teams of collaborative AI agents</a:t>
                      </a:r>
                      <a:r>
                        <a:rPr lang="en-GB" sz="1300"/>
                        <a:t> to autonomously perform complex tasks.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50200">
                <a:tc>
                  <a:txBody>
                    <a:bodyPr/>
                    <a:lstStyle/>
                    <a:p>
                      <a:pPr marL="0" lvl="0" indent="0" algn="l" rtl="0">
                        <a:lnSpc>
                          <a:spcPct val="100000"/>
                        </a:lnSpc>
                        <a:spcBef>
                          <a:spcPts val="0"/>
                        </a:spcBef>
                        <a:spcAft>
                          <a:spcPts val="0"/>
                        </a:spcAft>
                        <a:buNone/>
                      </a:pPr>
                      <a:r>
                        <a:rPr lang="en-GB" sz="1200" b="1"/>
                        <a:t>Core Concept</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Agents have explicit </a:t>
                      </a:r>
                      <a:r>
                        <a:rPr lang="en-GB" sz="1300" b="1"/>
                        <a:t>Role, Goal, and Backstory</a:t>
                      </a:r>
                      <a:r>
                        <a:rPr lang="en-GB" sz="1300"/>
                        <a:t>. A </a:t>
                      </a:r>
                      <a:r>
                        <a:rPr lang="en-GB" sz="1300" b="1"/>
                        <a:t>Crew</a:t>
                      </a:r>
                      <a:r>
                        <a:rPr lang="en-GB" sz="1300"/>
                        <a:t> manages the agents, and a </a:t>
                      </a:r>
                      <a:r>
                        <a:rPr lang="en-GB" sz="1300" b="1"/>
                        <a:t>Process</a:t>
                      </a:r>
                      <a:r>
                        <a:rPr lang="en-GB" sz="1300"/>
                        <a:t> (Sequential or Hierarchical) manages the workflow.</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47000">
                <a:tc>
                  <a:txBody>
                    <a:bodyPr/>
                    <a:lstStyle/>
                    <a:p>
                      <a:pPr marL="0" lvl="0" indent="0" algn="l" rtl="0">
                        <a:lnSpc>
                          <a:spcPct val="100000"/>
                        </a:lnSpc>
                        <a:spcBef>
                          <a:spcPts val="0"/>
                        </a:spcBef>
                        <a:spcAft>
                          <a:spcPts val="0"/>
                        </a:spcAft>
                        <a:buNone/>
                      </a:pPr>
                      <a:r>
                        <a:rPr lang="en-GB" sz="1200" b="1"/>
                        <a:t>Integration</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Strong out-of-the-box support for connecting to various services and APIs via dedicated tools.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47000">
                <a:tc>
                  <a:txBody>
                    <a:bodyPr/>
                    <a:lstStyle/>
                    <a:p>
                      <a:pPr marL="0" lvl="0" indent="0" algn="l" rtl="0">
                        <a:lnSpc>
                          <a:spcPct val="100000"/>
                        </a:lnSpc>
                        <a:spcBef>
                          <a:spcPts val="0"/>
                        </a:spcBef>
                        <a:spcAft>
                          <a:spcPts val="0"/>
                        </a:spcAft>
                        <a:buNone/>
                      </a:pPr>
                      <a:r>
                        <a:rPr lang="en-GB" sz="1200" b="1"/>
                        <a:t>Orchestration</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Process-based</a:t>
                      </a:r>
                      <a:r>
                        <a:rPr lang="en-GB" sz="1300"/>
                        <a:t> control flow where specialized agents delegate and collaborate to achieve a final goal.</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47000">
                <a:tc>
                  <a:txBody>
                    <a:bodyPr/>
                    <a:lstStyle/>
                    <a:p>
                      <a:pPr marL="0" lvl="0" indent="0" algn="l" rtl="0">
                        <a:lnSpc>
                          <a:spcPct val="100000"/>
                        </a:lnSpc>
                        <a:spcBef>
                          <a:spcPts val="0"/>
                        </a:spcBef>
                        <a:spcAft>
                          <a:spcPts val="0"/>
                        </a:spcAft>
                        <a:buNone/>
                      </a:pPr>
                      <a:r>
                        <a:rPr lang="en-GB" sz="1200" b="1"/>
                        <a:t>Key Features</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High-level abstraction for multi-agent teamwork, </a:t>
                      </a:r>
                      <a:r>
                        <a:rPr lang="en-GB" sz="1300" b="1"/>
                        <a:t>Task Guardrails</a:t>
                      </a:r>
                      <a:r>
                        <a:rPr lang="en-GB" sz="1300"/>
                        <a:t> for reliability, and </a:t>
                      </a:r>
                      <a:r>
                        <a:rPr lang="en-GB" sz="1300" b="1"/>
                        <a:t>Human-in-the-Loop</a:t>
                      </a:r>
                      <a:r>
                        <a:rPr lang="en-GB" sz="1300"/>
                        <a: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extLst>
                  <a:ext uri="{0D108BD9-81ED-4DB2-BD59-A6C34878D82A}">
                    <a16:rowId xmlns:a16="http://schemas.microsoft.com/office/drawing/2014/main" val="10005"/>
                  </a:ext>
                </a:extLst>
              </a:tr>
              <a:tr h="569067">
                <a:tc>
                  <a:txBody>
                    <a:bodyPr/>
                    <a:lstStyle/>
                    <a:p>
                      <a:pPr marL="0" lvl="0" indent="0" algn="l" rtl="0">
                        <a:lnSpc>
                          <a:spcPct val="100000"/>
                        </a:lnSpc>
                        <a:spcBef>
                          <a:spcPts val="0"/>
                        </a:spcBef>
                        <a:spcAft>
                          <a:spcPts val="0"/>
                        </a:spcAft>
                        <a:buNone/>
                      </a:pPr>
                      <a:r>
                        <a:rPr lang="en-GB" sz="1200" b="1"/>
                        <a:t>Ecosystem</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Open-source library complemented by </a:t>
                      </a:r>
                      <a:r>
                        <a:rPr lang="en-GB" sz="1300" b="1"/>
                        <a:t>CrewAI AMP</a:t>
                      </a:r>
                      <a:r>
                        <a:rPr lang="en-GB" sz="1300"/>
                        <a:t> (Agent Management Platform) for enterprise scaling and visual building.</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569067">
                <a:tc>
                  <a:txBody>
                    <a:bodyPr/>
                    <a:lstStyle/>
                    <a:p>
                      <a:pPr marL="0" lvl="0" indent="0" algn="l" rtl="0">
                        <a:lnSpc>
                          <a:spcPct val="100000"/>
                        </a:lnSpc>
                        <a:spcBef>
                          <a:spcPts val="0"/>
                        </a:spcBef>
                        <a:spcAft>
                          <a:spcPts val="0"/>
                        </a:spcAft>
                        <a:buNone/>
                      </a:pPr>
                      <a:r>
                        <a:rPr lang="en-GB" sz="1200" b="1"/>
                        <a:t>Production Readiness</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High, with features like </a:t>
                      </a:r>
                      <a:r>
                        <a:rPr lang="en-GB" sz="1300" b="1"/>
                        <a:t>Workflow Tracing</a:t>
                      </a:r>
                      <a:r>
                        <a:rPr lang="en-GB" sz="1300"/>
                        <a:t> and AMP providing centralized management and monitoring.</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569067">
                <a:tc>
                  <a:txBody>
                    <a:bodyPr/>
                    <a:lstStyle/>
                    <a:p>
                      <a:pPr marL="0" lvl="0" indent="0" algn="l" rtl="0">
                        <a:lnSpc>
                          <a:spcPct val="100000"/>
                        </a:lnSpc>
                        <a:spcBef>
                          <a:spcPts val="0"/>
                        </a:spcBef>
                        <a:spcAft>
                          <a:spcPts val="0"/>
                        </a:spcAft>
                        <a:buNone/>
                      </a:pPr>
                      <a:r>
                        <a:rPr lang="en-GB" sz="1200" b="1"/>
                        <a:t>Tooling &amp; Debugging</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Built-in </a:t>
                      </a:r>
                      <a:r>
                        <a:rPr lang="en-GB" sz="1300" b="1"/>
                        <a:t>Workflow Tracing</a:t>
                      </a:r>
                      <a:r>
                        <a:rPr lang="en-GB" sz="1300"/>
                        <a:t> details every step of agent-to-agent interactions.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447000">
                <a:tc>
                  <a:txBody>
                    <a:bodyPr/>
                    <a:lstStyle/>
                    <a:p>
                      <a:pPr marL="0" lvl="0" indent="0" algn="l" rtl="0">
                        <a:lnSpc>
                          <a:spcPct val="100000"/>
                        </a:lnSpc>
                        <a:spcBef>
                          <a:spcPts val="0"/>
                        </a:spcBef>
                        <a:spcAft>
                          <a:spcPts val="0"/>
                        </a:spcAft>
                        <a:buNone/>
                      </a:pPr>
                      <a:r>
                        <a:rPr lang="en-GB" sz="1200" b="1"/>
                        <a:t>MCP Support</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Yes</a:t>
                      </a:r>
                      <a:r>
                        <a:rPr lang="en-GB" sz="1300"/>
                        <a:t> (Full Integration, including the ability for a Crew itself to act as an MCP Server).</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651567">
                <a:tc>
                  <a:txBody>
                    <a:bodyPr/>
                    <a:lstStyle/>
                    <a:p>
                      <a:pPr marL="0" lvl="0" indent="0" algn="l" rtl="0">
                        <a:lnSpc>
                          <a:spcPct val="100000"/>
                        </a:lnSpc>
                        <a:spcBef>
                          <a:spcPts val="0"/>
                        </a:spcBef>
                        <a:spcAft>
                          <a:spcPts val="0"/>
                        </a:spcAft>
                        <a:buNone/>
                      </a:pPr>
                      <a:r>
                        <a:rPr lang="en-GB" sz="1200" b="1"/>
                        <a:t>Model Support</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Model-agnostic, supporting all major providers (OpenAI, Anthropic, Gemini, local models via tools, etc.).</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idx="4294967295"/>
          </p:nvPr>
        </p:nvSpPr>
        <p:spPr>
          <a:xfrm>
            <a:off x="3439883" y="160338"/>
            <a:ext cx="4259263" cy="763587"/>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u="sng" dirty="0">
                <a:solidFill>
                  <a:schemeClr val="hlink"/>
                </a:solidFill>
                <a:hlinkClick r:id="rId3"/>
              </a:rPr>
              <a:t>OpenAI Agents SDK</a:t>
            </a:r>
            <a:endParaRPr dirty="0"/>
          </a:p>
        </p:txBody>
      </p:sp>
      <p:sp>
        <p:nvSpPr>
          <p:cNvPr id="162" name="Google Shape;162;p28"/>
          <p:cNvSpPr txBox="1"/>
          <p:nvPr/>
        </p:nvSpPr>
        <p:spPr>
          <a:xfrm>
            <a:off x="7738567" y="317100"/>
            <a:ext cx="4504800" cy="656421"/>
          </a:xfrm>
          <a:prstGeom prst="rect">
            <a:avLst/>
          </a:prstGeom>
          <a:noFill/>
          <a:ln>
            <a:noFill/>
          </a:ln>
        </p:spPr>
        <p:txBody>
          <a:bodyPr spcFirstLastPara="1" wrap="square" lIns="121900" tIns="121900" rIns="121900" bIns="121900" anchor="t" anchorCtr="0">
            <a:spAutoFit/>
          </a:bodyPr>
          <a:lstStyle/>
          <a:p>
            <a:r>
              <a:rPr lang="en-GB" sz="1333" u="sng">
                <a:solidFill>
                  <a:schemeClr val="hlink"/>
                </a:solidFill>
                <a:hlinkClick r:id="rId4"/>
              </a:rPr>
              <a:t>https://openai.github.io/openai-agents-python/quickstart/</a:t>
            </a:r>
            <a:r>
              <a:rPr lang="en-GB" sz="1333"/>
              <a:t> </a:t>
            </a:r>
            <a:endParaRPr sz="1333"/>
          </a:p>
        </p:txBody>
      </p:sp>
      <p:graphicFrame>
        <p:nvGraphicFramePr>
          <p:cNvPr id="163" name="Google Shape;163;p28"/>
          <p:cNvGraphicFramePr/>
          <p:nvPr/>
        </p:nvGraphicFramePr>
        <p:xfrm>
          <a:off x="84667" y="1134533"/>
          <a:ext cx="12090400" cy="5445400"/>
        </p:xfrm>
        <a:graphic>
          <a:graphicData uri="http://schemas.openxmlformats.org/drawingml/2006/table">
            <a:tbl>
              <a:tblPr>
                <a:noFill/>
              </a:tblPr>
              <a:tblGrid>
                <a:gridCol w="1828467">
                  <a:extLst>
                    <a:ext uri="{9D8B030D-6E8A-4147-A177-3AD203B41FA5}">
                      <a16:colId xmlns:a16="http://schemas.microsoft.com/office/drawing/2014/main" val="20000"/>
                    </a:ext>
                  </a:extLst>
                </a:gridCol>
                <a:gridCol w="10261933">
                  <a:extLst>
                    <a:ext uri="{9D8B030D-6E8A-4147-A177-3AD203B41FA5}">
                      <a16:colId xmlns:a16="http://schemas.microsoft.com/office/drawing/2014/main" val="20001"/>
                    </a:ext>
                  </a:extLst>
                </a:gridCol>
              </a:tblGrid>
              <a:tr h="447000">
                <a:tc>
                  <a:txBody>
                    <a:bodyPr/>
                    <a:lstStyle/>
                    <a:p>
                      <a:pPr marL="0" lvl="0" indent="0" algn="ctr" rtl="0">
                        <a:lnSpc>
                          <a:spcPct val="100000"/>
                        </a:lnSpc>
                        <a:spcBef>
                          <a:spcPts val="0"/>
                        </a:spcBef>
                        <a:spcAft>
                          <a:spcPts val="0"/>
                        </a:spcAft>
                        <a:buNone/>
                      </a:pPr>
                      <a:r>
                        <a:rPr lang="en-GB" sz="1300" b="1"/>
                        <a:t>Key Area</a:t>
                      </a:r>
                      <a:endParaRPr sz="1300" b="1"/>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en-GB" sz="1300" b="1"/>
                        <a:t>Summary</a:t>
                      </a:r>
                      <a:endParaRPr sz="1300" b="1"/>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508000">
                <a:tc>
                  <a:txBody>
                    <a:bodyPr/>
                    <a:lstStyle/>
                    <a:p>
                      <a:pPr marL="0" lvl="0" indent="0" algn="l" rtl="0">
                        <a:lnSpc>
                          <a:spcPct val="100000"/>
                        </a:lnSpc>
                        <a:spcBef>
                          <a:spcPts val="0"/>
                        </a:spcBef>
                        <a:spcAft>
                          <a:spcPts val="0"/>
                        </a:spcAft>
                        <a:buNone/>
                      </a:pPr>
                      <a:r>
                        <a:rPr lang="en-GB" sz="1300" b="1"/>
                        <a:t>Focus &amp; Purpose</a:t>
                      </a:r>
                      <a:endParaRPr sz="1300" b="1"/>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Lightweight SDK for building reliable, production-ready agentic AI applications with minimal abstractions.</a:t>
                      </a:r>
                      <a:endParaRPr sz="13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08000">
                <a:tc>
                  <a:txBody>
                    <a:bodyPr/>
                    <a:lstStyle/>
                    <a:p>
                      <a:pPr marL="0" lvl="0" indent="0" algn="l" rtl="0">
                        <a:lnSpc>
                          <a:spcPct val="100000"/>
                        </a:lnSpc>
                        <a:spcBef>
                          <a:spcPts val="0"/>
                        </a:spcBef>
                        <a:spcAft>
                          <a:spcPts val="0"/>
                        </a:spcAft>
                        <a:buNone/>
                      </a:pPr>
                      <a:r>
                        <a:rPr lang="en-GB" sz="1300" b="1"/>
                        <a:t>Core Concept</a:t>
                      </a:r>
                      <a:endParaRPr sz="1300" b="1"/>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Built on four minimal primitives: </a:t>
                      </a:r>
                      <a:r>
                        <a:rPr lang="en-GB" sz="1300" b="1"/>
                        <a:t>Agents</a:t>
                      </a:r>
                      <a:r>
                        <a:rPr lang="en-GB" sz="1300"/>
                        <a:t>, </a:t>
                      </a:r>
                      <a:r>
                        <a:rPr lang="en-GB" sz="1300" b="1"/>
                        <a:t>Handoffs</a:t>
                      </a:r>
                      <a:r>
                        <a:rPr lang="en-GB" sz="1300"/>
                        <a:t> (delegation), </a:t>
                      </a:r>
                      <a:r>
                        <a:rPr lang="en-GB" sz="1300" b="1"/>
                        <a:t>Guardrails</a:t>
                      </a:r>
                      <a:r>
                        <a:rPr lang="en-GB" sz="1300"/>
                        <a:t>, and </a:t>
                      </a:r>
                      <a:r>
                        <a:rPr lang="en-GB" sz="1300" b="1"/>
                        <a:t>Sessions</a:t>
                      </a:r>
                      <a:r>
                        <a:rPr lang="en-GB" sz="1300"/>
                        <a:t> (state management).</a:t>
                      </a:r>
                      <a:endParaRPr sz="13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7000">
                <a:tc>
                  <a:txBody>
                    <a:bodyPr/>
                    <a:lstStyle/>
                    <a:p>
                      <a:pPr marL="0" lvl="0" indent="0" algn="l" rtl="0">
                        <a:lnSpc>
                          <a:spcPct val="100000"/>
                        </a:lnSpc>
                        <a:spcBef>
                          <a:spcPts val="0"/>
                        </a:spcBef>
                        <a:spcAft>
                          <a:spcPts val="0"/>
                        </a:spcAft>
                        <a:buNone/>
                      </a:pPr>
                      <a:r>
                        <a:rPr lang="en-GB" sz="1300" b="1"/>
                        <a:t>Integration</a:t>
                      </a:r>
                      <a:endParaRPr sz="1300" b="1"/>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Seamless integration with the OpenAI API suite, tracing, and evaluation tools.</a:t>
                      </a:r>
                      <a:endParaRPr sz="13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7000">
                <a:tc>
                  <a:txBody>
                    <a:bodyPr/>
                    <a:lstStyle/>
                    <a:p>
                      <a:pPr marL="0" lvl="0" indent="0" algn="l" rtl="0">
                        <a:lnSpc>
                          <a:spcPct val="100000"/>
                        </a:lnSpc>
                        <a:spcBef>
                          <a:spcPts val="0"/>
                        </a:spcBef>
                        <a:spcAft>
                          <a:spcPts val="0"/>
                        </a:spcAft>
                        <a:buNone/>
                      </a:pPr>
                      <a:r>
                        <a:rPr lang="en-GB" sz="1300" b="1"/>
                        <a:t>Orchestration</a:t>
                      </a:r>
                      <a:endParaRPr sz="1300" b="1"/>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Python-first</a:t>
                      </a:r>
                      <a:r>
                        <a:rPr lang="en-GB" sz="1300"/>
                        <a:t> flow control and </a:t>
                      </a:r>
                      <a:r>
                        <a:rPr lang="en-GB" sz="1300" b="1"/>
                        <a:t>Handoffs</a:t>
                      </a:r>
                      <a:r>
                        <a:rPr lang="en-GB" sz="1300"/>
                        <a:t> to coordinate and delegate tasks between specialized agents.</a:t>
                      </a:r>
                      <a:endParaRPr sz="13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7000">
                <a:tc>
                  <a:txBody>
                    <a:bodyPr/>
                    <a:lstStyle/>
                    <a:p>
                      <a:pPr marL="0" lvl="0" indent="0" algn="l" rtl="0">
                        <a:lnSpc>
                          <a:spcPct val="100000"/>
                        </a:lnSpc>
                        <a:spcBef>
                          <a:spcPts val="0"/>
                        </a:spcBef>
                        <a:spcAft>
                          <a:spcPts val="0"/>
                        </a:spcAft>
                        <a:buNone/>
                      </a:pPr>
                      <a:r>
                        <a:rPr lang="en-GB" sz="1300" b="1"/>
                        <a:t>Key Features</a:t>
                      </a:r>
                      <a:endParaRPr sz="1300" b="1"/>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Automatic </a:t>
                      </a:r>
                      <a:r>
                        <a:rPr lang="en-GB" sz="1300" b="1"/>
                        <a:t>Function Tool</a:t>
                      </a:r>
                      <a:r>
                        <a:rPr lang="en-GB" sz="1300"/>
                        <a:t> creation from Python functions; built-in </a:t>
                      </a:r>
                      <a:r>
                        <a:rPr lang="en-GB" sz="1300" b="1"/>
                        <a:t>Tracing</a:t>
                      </a:r>
                      <a:r>
                        <a:rPr lang="en-GB" sz="1300"/>
                        <a:t>; robust </a:t>
                      </a:r>
                      <a:r>
                        <a:rPr lang="en-GB" sz="1300" b="1"/>
                        <a:t>Sessions</a:t>
                      </a:r>
                      <a:r>
                        <a:rPr lang="en-GB" sz="1300"/>
                        <a:t> for state.</a:t>
                      </a:r>
                      <a:endParaRPr sz="13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9CB9C"/>
                    </a:solidFill>
                  </a:tcPr>
                </a:tc>
                <a:extLst>
                  <a:ext uri="{0D108BD9-81ED-4DB2-BD59-A6C34878D82A}">
                    <a16:rowId xmlns:a16="http://schemas.microsoft.com/office/drawing/2014/main" val="10005"/>
                  </a:ext>
                </a:extLst>
              </a:tr>
              <a:tr h="447000">
                <a:tc>
                  <a:txBody>
                    <a:bodyPr/>
                    <a:lstStyle/>
                    <a:p>
                      <a:pPr marL="0" lvl="0" indent="0" algn="l" rtl="0">
                        <a:lnSpc>
                          <a:spcPct val="100000"/>
                        </a:lnSpc>
                        <a:spcBef>
                          <a:spcPts val="0"/>
                        </a:spcBef>
                        <a:spcAft>
                          <a:spcPts val="0"/>
                        </a:spcAft>
                        <a:buNone/>
                      </a:pPr>
                      <a:r>
                        <a:rPr lang="en-GB" sz="1300" b="1"/>
                        <a:t>Ecosystem</a:t>
                      </a:r>
                      <a:endParaRPr sz="1300" b="1"/>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Tightly coupled with the broader OpenAI platform for evaluation, fine-tuning, and distillation.</a:t>
                      </a:r>
                      <a:endParaRPr sz="13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650200">
                <a:tc>
                  <a:txBody>
                    <a:bodyPr/>
                    <a:lstStyle/>
                    <a:p>
                      <a:pPr marL="0" lvl="0" indent="0" algn="l" rtl="0">
                        <a:lnSpc>
                          <a:spcPct val="100000"/>
                        </a:lnSpc>
                        <a:spcBef>
                          <a:spcPts val="0"/>
                        </a:spcBef>
                        <a:spcAft>
                          <a:spcPts val="0"/>
                        </a:spcAft>
                        <a:buNone/>
                      </a:pPr>
                      <a:r>
                        <a:rPr lang="en-GB" sz="1300" b="1"/>
                        <a:t>Production Readiness</a:t>
                      </a:r>
                      <a:endParaRPr sz="1300" b="1"/>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High, with </a:t>
                      </a:r>
                      <a:r>
                        <a:rPr lang="en-GB" sz="1300" b="1"/>
                        <a:t>Guardrails</a:t>
                      </a:r>
                      <a:r>
                        <a:rPr lang="en-GB" sz="1300"/>
                        <a:t> for validation/security and </a:t>
                      </a:r>
                      <a:r>
                        <a:rPr lang="en-GB" sz="1300" b="1"/>
                        <a:t>Sessions</a:t>
                      </a:r>
                      <a:r>
                        <a:rPr lang="en-GB" sz="1300"/>
                        <a:t> eliminating manual state handling.</a:t>
                      </a:r>
                      <a:endParaRPr sz="13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650200">
                <a:tc>
                  <a:txBody>
                    <a:bodyPr/>
                    <a:lstStyle/>
                    <a:p>
                      <a:pPr marL="0" lvl="0" indent="0" algn="l" rtl="0">
                        <a:lnSpc>
                          <a:spcPct val="100000"/>
                        </a:lnSpc>
                        <a:spcBef>
                          <a:spcPts val="0"/>
                        </a:spcBef>
                        <a:spcAft>
                          <a:spcPts val="0"/>
                        </a:spcAft>
                        <a:buNone/>
                      </a:pPr>
                      <a:r>
                        <a:rPr lang="en-GB" sz="1300" b="1"/>
                        <a:t>Tooling &amp; Debugging</a:t>
                      </a:r>
                      <a:endParaRPr sz="1300" b="1"/>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Built-in </a:t>
                      </a:r>
                      <a:r>
                        <a:rPr lang="en-GB" sz="1300" b="1"/>
                        <a:t>Tracing</a:t>
                      </a:r>
                      <a:r>
                        <a:rPr lang="en-GB" sz="1300"/>
                        <a:t> for visualizing, debugging, and monitoring the agent's step-by-step logic.</a:t>
                      </a:r>
                      <a:endParaRPr sz="13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47000">
                <a:tc>
                  <a:txBody>
                    <a:bodyPr/>
                    <a:lstStyle/>
                    <a:p>
                      <a:pPr marL="0" lvl="0" indent="0" algn="l" rtl="0">
                        <a:lnSpc>
                          <a:spcPct val="100000"/>
                        </a:lnSpc>
                        <a:spcBef>
                          <a:spcPts val="0"/>
                        </a:spcBef>
                        <a:spcAft>
                          <a:spcPts val="0"/>
                        </a:spcAft>
                        <a:buNone/>
                      </a:pPr>
                      <a:r>
                        <a:rPr lang="en-GB" sz="1300" b="1"/>
                        <a:t>MCP Support</a:t>
                      </a:r>
                      <a:endParaRPr sz="1300" b="1"/>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Yes</a:t>
                      </a:r>
                      <a:r>
                        <a:rPr lang="en-GB" sz="1300"/>
                        <a:t> (Core Feature: Central to external tool integration, supporting remote/hosted servers).</a:t>
                      </a:r>
                      <a:endParaRPr sz="13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447000">
                <a:tc>
                  <a:txBody>
                    <a:bodyPr/>
                    <a:lstStyle/>
                    <a:p>
                      <a:pPr marL="0" lvl="0" indent="0" algn="l" rtl="0">
                        <a:lnSpc>
                          <a:spcPct val="100000"/>
                        </a:lnSpc>
                        <a:spcBef>
                          <a:spcPts val="0"/>
                        </a:spcBef>
                        <a:spcAft>
                          <a:spcPts val="0"/>
                        </a:spcAft>
                        <a:buNone/>
                      </a:pPr>
                      <a:r>
                        <a:rPr lang="en-GB" sz="1300" b="1"/>
                        <a:t>Model Support</a:t>
                      </a:r>
                      <a:endParaRPr sz="1300" b="1"/>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Primarily focused on OpenAI models, but supports others via </a:t>
                      </a:r>
                      <a:r>
                        <a:rPr lang="en-GB" sz="1300" b="1"/>
                        <a:t>LiteLLM</a:t>
                      </a:r>
                      <a:r>
                        <a:rPr lang="en-GB" sz="1300"/>
                        <a:t> integration.</a:t>
                      </a:r>
                      <a:endParaRPr sz="1300"/>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idx="4294967295"/>
          </p:nvPr>
        </p:nvSpPr>
        <p:spPr>
          <a:xfrm>
            <a:off x="5119688" y="160338"/>
            <a:ext cx="7072312" cy="763587"/>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u="sng">
                <a:solidFill>
                  <a:schemeClr val="hlink"/>
                </a:solidFill>
                <a:hlinkClick r:id="rId3"/>
              </a:rPr>
              <a:t>LangGraph</a:t>
            </a:r>
            <a:endParaRPr/>
          </a:p>
        </p:txBody>
      </p:sp>
      <p:sp>
        <p:nvSpPr>
          <p:cNvPr id="169" name="Google Shape;169;p29"/>
          <p:cNvSpPr txBox="1"/>
          <p:nvPr/>
        </p:nvSpPr>
        <p:spPr>
          <a:xfrm>
            <a:off x="129033" y="899301"/>
            <a:ext cx="11885200" cy="1169511"/>
          </a:xfrm>
          <a:prstGeom prst="rect">
            <a:avLst/>
          </a:prstGeom>
          <a:noFill/>
          <a:ln>
            <a:noFill/>
          </a:ln>
        </p:spPr>
        <p:txBody>
          <a:bodyPr spcFirstLastPara="1" wrap="square" lIns="121900" tIns="121900" rIns="121900" bIns="121900" anchor="t" anchorCtr="0">
            <a:spAutoFit/>
          </a:bodyPr>
          <a:lstStyle/>
          <a:p>
            <a:r>
              <a:rPr lang="en-GB" sz="2000" b="1">
                <a:solidFill>
                  <a:schemeClr val="dk1"/>
                </a:solidFill>
              </a:rPr>
              <a:t>LangGraph</a:t>
            </a:r>
            <a:r>
              <a:rPr lang="en-GB" sz="2000">
                <a:solidFill>
                  <a:schemeClr val="dk1"/>
                </a:solidFill>
              </a:rPr>
              <a:t> deserves to be highlighted as one of the main frameworks for developers. It uses a graph-based approach where you build nodes and connect them via agents. Compared to the others, it gives you stricter engineering control over workflows and doesn’t assume agents should have much agency.</a:t>
            </a:r>
            <a:endParaRPr sz="2000" b="1">
              <a:solidFill>
                <a:schemeClr val="dk1"/>
              </a:solidFill>
            </a:endParaRPr>
          </a:p>
        </p:txBody>
      </p:sp>
      <p:pic>
        <p:nvPicPr>
          <p:cNvPr id="170" name="Google Shape;170;p29">
            <a:hlinkClick r:id="rId4"/>
          </p:cNvPr>
          <p:cNvPicPr preferRelativeResize="0"/>
          <p:nvPr/>
        </p:nvPicPr>
        <p:blipFill>
          <a:blip r:embed="rId5">
            <a:alphaModFix/>
          </a:blip>
          <a:stretch>
            <a:fillRect/>
          </a:stretch>
        </p:blipFill>
        <p:spPr>
          <a:xfrm>
            <a:off x="755634" y="2007701"/>
            <a:ext cx="10702937" cy="4792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title" idx="4294967295"/>
          </p:nvPr>
        </p:nvSpPr>
        <p:spPr>
          <a:xfrm>
            <a:off x="4346802" y="160338"/>
            <a:ext cx="7072312" cy="763587"/>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u="sng" dirty="0">
                <a:solidFill>
                  <a:schemeClr val="hlink"/>
                </a:solidFill>
                <a:hlinkClick r:id="rId3"/>
              </a:rPr>
              <a:t>LangGraph</a:t>
            </a:r>
            <a:endParaRPr dirty="0"/>
          </a:p>
        </p:txBody>
      </p:sp>
      <p:sp>
        <p:nvSpPr>
          <p:cNvPr id="176" name="Google Shape;176;p30"/>
          <p:cNvSpPr txBox="1"/>
          <p:nvPr/>
        </p:nvSpPr>
        <p:spPr>
          <a:xfrm>
            <a:off x="6921500" y="161101"/>
            <a:ext cx="5346800" cy="861542"/>
          </a:xfrm>
          <a:prstGeom prst="rect">
            <a:avLst/>
          </a:prstGeom>
          <a:noFill/>
          <a:ln>
            <a:noFill/>
          </a:ln>
        </p:spPr>
        <p:txBody>
          <a:bodyPr spcFirstLastPara="1" wrap="square" lIns="121900" tIns="121900" rIns="121900" bIns="121900" anchor="t" anchorCtr="0">
            <a:spAutoFit/>
          </a:bodyPr>
          <a:lstStyle/>
          <a:p>
            <a:r>
              <a:rPr lang="en-GB" sz="1333" u="sng">
                <a:solidFill>
                  <a:schemeClr val="hlink"/>
                </a:solidFill>
                <a:hlinkClick r:id="rId4"/>
              </a:rPr>
              <a:t>https://docs.langchain.com/oss/python/langgraph/workflows-agents</a:t>
            </a:r>
            <a:r>
              <a:rPr lang="en-GB" sz="1333"/>
              <a:t> </a:t>
            </a:r>
            <a:endParaRPr sz="1333"/>
          </a:p>
          <a:p>
            <a:r>
              <a:rPr lang="en-GB" sz="1333" u="sng">
                <a:solidFill>
                  <a:schemeClr val="accent5"/>
                </a:solidFill>
                <a:hlinkClick r:id="rId5">
                  <a:extLst>
                    <a:ext uri="{A12FA001-AC4F-418D-AE19-62706E023703}">
                      <ahyp:hlinkClr xmlns:ahyp="http://schemas.microsoft.com/office/drawing/2018/hyperlinkcolor" val="tx"/>
                    </a:ext>
                  </a:extLst>
                </a:hlinkClick>
              </a:rPr>
              <a:t>https://docs.langchain.com/oss/python/langchain/tools</a:t>
            </a:r>
            <a:endParaRPr sz="1333"/>
          </a:p>
        </p:txBody>
      </p:sp>
      <p:graphicFrame>
        <p:nvGraphicFramePr>
          <p:cNvPr id="177" name="Google Shape;177;p30"/>
          <p:cNvGraphicFramePr/>
          <p:nvPr/>
        </p:nvGraphicFramePr>
        <p:xfrm>
          <a:off x="135467" y="1032933"/>
          <a:ext cx="12056534" cy="5628400"/>
        </p:xfrm>
        <a:graphic>
          <a:graphicData uri="http://schemas.openxmlformats.org/drawingml/2006/table">
            <a:tbl>
              <a:tblPr>
                <a:noFill/>
              </a:tblPr>
              <a:tblGrid>
                <a:gridCol w="2022067">
                  <a:extLst>
                    <a:ext uri="{9D8B030D-6E8A-4147-A177-3AD203B41FA5}">
                      <a16:colId xmlns:a16="http://schemas.microsoft.com/office/drawing/2014/main" val="20000"/>
                    </a:ext>
                  </a:extLst>
                </a:gridCol>
                <a:gridCol w="10034467">
                  <a:extLst>
                    <a:ext uri="{9D8B030D-6E8A-4147-A177-3AD203B41FA5}">
                      <a16:colId xmlns:a16="http://schemas.microsoft.com/office/drawing/2014/main" val="20001"/>
                    </a:ext>
                  </a:extLst>
                </a:gridCol>
              </a:tblGrid>
              <a:tr h="447000">
                <a:tc>
                  <a:txBody>
                    <a:bodyPr/>
                    <a:lstStyle/>
                    <a:p>
                      <a:pPr marL="0" lvl="0" indent="0" algn="ctr" rtl="0">
                        <a:lnSpc>
                          <a:spcPct val="100000"/>
                        </a:lnSpc>
                        <a:spcBef>
                          <a:spcPts val="0"/>
                        </a:spcBef>
                        <a:spcAft>
                          <a:spcPts val="0"/>
                        </a:spcAft>
                        <a:buNone/>
                      </a:pPr>
                      <a:r>
                        <a:rPr lang="en-GB" sz="1300" b="1"/>
                        <a:t>Key Area</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en-GB" sz="1300" b="1"/>
                        <a:t>Summary</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508000">
                <a:tc>
                  <a:txBody>
                    <a:bodyPr/>
                    <a:lstStyle/>
                    <a:p>
                      <a:pPr marL="0" lvl="0" indent="0" algn="l" rtl="0">
                        <a:lnSpc>
                          <a:spcPct val="100000"/>
                        </a:lnSpc>
                        <a:spcBef>
                          <a:spcPts val="0"/>
                        </a:spcBef>
                        <a:spcAft>
                          <a:spcPts val="0"/>
                        </a:spcAft>
                        <a:buNone/>
                      </a:pPr>
                      <a:r>
                        <a:rPr lang="en-GB" sz="1300" b="1"/>
                        <a:t>Focus &amp; Purpose</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Providing </a:t>
                      </a:r>
                      <a:r>
                        <a:rPr lang="en-GB" sz="1300" b="1"/>
                        <a:t>complex, stateful control flow</a:t>
                      </a:r>
                      <a:r>
                        <a:rPr lang="en-GB" sz="1300"/>
                        <a:t> for LangChain agents and workflows that require reliability and introspection.</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50200">
                <a:tc>
                  <a:txBody>
                    <a:bodyPr/>
                    <a:lstStyle/>
                    <a:p>
                      <a:pPr marL="0" lvl="0" indent="0" algn="l" rtl="0">
                        <a:lnSpc>
                          <a:spcPct val="100000"/>
                        </a:lnSpc>
                        <a:spcBef>
                          <a:spcPts val="0"/>
                        </a:spcBef>
                        <a:spcAft>
                          <a:spcPts val="0"/>
                        </a:spcAft>
                        <a:buNone/>
                      </a:pPr>
                      <a:r>
                        <a:rPr lang="en-GB" sz="1300" b="1"/>
                        <a:t>Core Concept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Extends LangChain with a </a:t>
                      </a:r>
                      <a:r>
                        <a:rPr lang="en-GB" sz="1300" b="1"/>
                        <a:t>StateGraph</a:t>
                      </a:r>
                      <a:r>
                        <a:rPr lang="en-GB" sz="1300"/>
                        <a:t> architecture (nodes and edges) for creating both predetermined </a:t>
                      </a:r>
                      <a:r>
                        <a:rPr lang="en-GB" sz="1300" b="1"/>
                        <a:t>Workflows</a:t>
                      </a:r>
                      <a:r>
                        <a:rPr lang="en-GB" sz="1300"/>
                        <a:t> and dynamic </a:t>
                      </a:r>
                      <a:r>
                        <a:rPr lang="en-GB" sz="1300" b="1"/>
                        <a:t>Agents</a:t>
                      </a:r>
                      <a:r>
                        <a:rPr lang="en-GB" sz="1300"/>
                        <a: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08000">
                <a:tc>
                  <a:txBody>
                    <a:bodyPr/>
                    <a:lstStyle/>
                    <a:p>
                      <a:pPr marL="0" lvl="0" indent="0" algn="l" rtl="0">
                        <a:lnSpc>
                          <a:spcPct val="100000"/>
                        </a:lnSpc>
                        <a:spcBef>
                          <a:spcPts val="0"/>
                        </a:spcBef>
                        <a:spcAft>
                          <a:spcPts val="0"/>
                        </a:spcAft>
                        <a:buNone/>
                      </a:pPr>
                      <a:r>
                        <a:rPr lang="en-GB" sz="1300" b="1"/>
                        <a:t>Integration</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Core extension of the broader </a:t>
                      </a:r>
                      <a:r>
                        <a:rPr lang="en-GB" sz="1300" b="1"/>
                        <a:t>LangChain ecosystem</a:t>
                      </a:r>
                      <a:r>
                        <a:rPr lang="en-GB" sz="1300"/>
                        <a:t>, leveraging all LangChain components (models, tools, retrievers).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50200">
                <a:tc>
                  <a:txBody>
                    <a:bodyPr/>
                    <a:lstStyle/>
                    <a:p>
                      <a:pPr marL="0" lvl="0" indent="0" algn="l" rtl="0">
                        <a:lnSpc>
                          <a:spcPct val="100000"/>
                        </a:lnSpc>
                        <a:spcBef>
                          <a:spcPts val="0"/>
                        </a:spcBef>
                        <a:spcAft>
                          <a:spcPts val="0"/>
                        </a:spcAft>
                        <a:buNone/>
                      </a:pPr>
                      <a:r>
                        <a:rPr lang="en-GB" sz="1300" b="1"/>
                        <a:t>Orchestration</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Graph-based</a:t>
                      </a:r>
                      <a:r>
                        <a:rPr lang="en-GB" sz="1300"/>
                        <a:t> orchestration supporting advanced patterns: </a:t>
                      </a:r>
                      <a:r>
                        <a:rPr lang="en-GB" sz="1300" b="1"/>
                        <a:t>Orchestrator-Worker</a:t>
                      </a:r>
                      <a:r>
                        <a:rPr lang="en-GB" sz="1300"/>
                        <a:t>, </a:t>
                      </a:r>
                      <a:r>
                        <a:rPr lang="en-GB" sz="1300" b="1"/>
                        <a:t>Routing</a:t>
                      </a:r>
                      <a:r>
                        <a:rPr lang="en-GB" sz="1300"/>
                        <a:t>, and </a:t>
                      </a:r>
                      <a:r>
                        <a:rPr lang="en-GB" sz="1300" b="1"/>
                        <a:t>Evaluator-Optimizer</a:t>
                      </a:r>
                      <a:r>
                        <a:rPr lang="en-GB" sz="1300"/>
                        <a:t> (cyclical refinement).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08000">
                <a:tc>
                  <a:txBody>
                    <a:bodyPr/>
                    <a:lstStyle/>
                    <a:p>
                      <a:pPr marL="0" lvl="0" indent="0" algn="l" rtl="0">
                        <a:lnSpc>
                          <a:spcPct val="100000"/>
                        </a:lnSpc>
                        <a:spcBef>
                          <a:spcPts val="0"/>
                        </a:spcBef>
                        <a:spcAft>
                          <a:spcPts val="0"/>
                        </a:spcAft>
                        <a:buNone/>
                      </a:pPr>
                      <a:r>
                        <a:rPr lang="en-GB" sz="1300" b="1"/>
                        <a:t>Key Features</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Durable execution</a:t>
                      </a:r>
                      <a:r>
                        <a:rPr lang="en-GB" sz="1300"/>
                        <a:t>, </a:t>
                      </a:r>
                      <a:r>
                        <a:rPr lang="en-GB" sz="1300" b="1"/>
                        <a:t>streaming</a:t>
                      </a:r>
                      <a:r>
                        <a:rPr lang="en-GB" sz="1300"/>
                        <a:t>, </a:t>
                      </a:r>
                      <a:r>
                        <a:rPr lang="en-GB" sz="1300" b="1"/>
                        <a:t>interrupts</a:t>
                      </a:r>
                      <a:r>
                        <a:rPr lang="en-GB" sz="1300"/>
                        <a:t> for Human-in-the-Loop, and advanced </a:t>
                      </a:r>
                      <a:r>
                        <a:rPr lang="en-GB" sz="1300" b="1"/>
                        <a:t>context-aware tools</a:t>
                      </a:r>
                      <a:r>
                        <a:rPr lang="en-GB" sz="1300"/>
                        <a:t> (</a:t>
                      </a:r>
                      <a:r>
                        <a:rPr lang="en-GB" sz="1300">
                          <a:solidFill>
                            <a:srgbClr val="188038"/>
                          </a:solidFill>
                        </a:rPr>
                        <a:t>ToolRuntime</a:t>
                      </a:r>
                      <a:r>
                        <a:rPr lang="en-GB" sz="1300"/>
                        <a: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extLst>
                  <a:ext uri="{0D108BD9-81ED-4DB2-BD59-A6C34878D82A}">
                    <a16:rowId xmlns:a16="http://schemas.microsoft.com/office/drawing/2014/main" val="10005"/>
                  </a:ext>
                </a:extLst>
              </a:tr>
              <a:tr h="447000">
                <a:tc>
                  <a:txBody>
                    <a:bodyPr/>
                    <a:lstStyle/>
                    <a:p>
                      <a:pPr marL="0" lvl="0" indent="0" algn="l" rtl="0">
                        <a:lnSpc>
                          <a:spcPct val="100000"/>
                        </a:lnSpc>
                        <a:spcBef>
                          <a:spcPts val="0"/>
                        </a:spcBef>
                        <a:spcAft>
                          <a:spcPts val="0"/>
                        </a:spcAft>
                        <a:buNone/>
                      </a:pPr>
                      <a:r>
                        <a:rPr lang="en-GB" sz="1300" b="1"/>
                        <a:t>Ecosystem</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Integrated with </a:t>
                      </a:r>
                      <a:r>
                        <a:rPr lang="en-GB" sz="1300" b="1"/>
                        <a:t>LangSmith</a:t>
                      </a:r>
                      <a:r>
                        <a:rPr lang="en-GB" sz="1300"/>
                        <a:t> for testing, deployment, and observability.</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508000">
                <a:tc>
                  <a:txBody>
                    <a:bodyPr/>
                    <a:lstStyle/>
                    <a:p>
                      <a:pPr marL="0" lvl="0" indent="0" algn="l" rtl="0">
                        <a:lnSpc>
                          <a:spcPct val="100000"/>
                        </a:lnSpc>
                        <a:spcBef>
                          <a:spcPts val="0"/>
                        </a:spcBef>
                        <a:spcAft>
                          <a:spcPts val="0"/>
                        </a:spcAft>
                        <a:buNone/>
                      </a:pPr>
                      <a:r>
                        <a:rPr lang="en-GB" sz="1300" b="1"/>
                        <a:t>Production Readiness</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High, with features for </a:t>
                      </a:r>
                      <a:r>
                        <a:rPr lang="en-GB" sz="1300" b="1"/>
                        <a:t>persistence</a:t>
                      </a:r>
                      <a:r>
                        <a:rPr lang="en-GB" sz="1300"/>
                        <a:t>, state management, and reliable long-running execution.</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508000">
                <a:tc>
                  <a:txBody>
                    <a:bodyPr/>
                    <a:lstStyle/>
                    <a:p>
                      <a:pPr marL="0" lvl="0" indent="0" algn="l" rtl="0">
                        <a:lnSpc>
                          <a:spcPct val="100000"/>
                        </a:lnSpc>
                        <a:spcBef>
                          <a:spcPts val="0"/>
                        </a:spcBef>
                        <a:spcAft>
                          <a:spcPts val="0"/>
                        </a:spcAft>
                        <a:buNone/>
                      </a:pPr>
                      <a:r>
                        <a:rPr lang="en-GB" sz="1300" b="1"/>
                        <a:t>Tooling &amp; Debugging</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Graph visualization</a:t>
                      </a:r>
                      <a:r>
                        <a:rPr lang="en-GB" sz="1300"/>
                        <a:t> (Mermaid) for debugging; deep access to state, memory, and context via </a:t>
                      </a:r>
                      <a:r>
                        <a:rPr lang="en-GB" sz="1300">
                          <a:solidFill>
                            <a:srgbClr val="188038"/>
                          </a:solidFill>
                        </a:rPr>
                        <a:t>ToolRuntime</a:t>
                      </a:r>
                      <a:r>
                        <a:rPr lang="en-GB" sz="1300"/>
                        <a: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447000">
                <a:tc>
                  <a:txBody>
                    <a:bodyPr/>
                    <a:lstStyle/>
                    <a:p>
                      <a:pPr marL="0" lvl="0" indent="0" algn="l" rtl="0">
                        <a:lnSpc>
                          <a:spcPct val="100000"/>
                        </a:lnSpc>
                        <a:spcBef>
                          <a:spcPts val="0"/>
                        </a:spcBef>
                        <a:spcAft>
                          <a:spcPts val="0"/>
                        </a:spcAft>
                        <a:buNone/>
                      </a:pPr>
                      <a:r>
                        <a:rPr lang="en-GB" sz="1300" b="1"/>
                        <a:t>MCP Support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Yes</a:t>
                      </a:r>
                      <a:r>
                        <a:rPr lang="en-GB" sz="1300"/>
                        <a:t> (Through </a:t>
                      </a:r>
                      <a:r>
                        <a:rPr lang="en-GB" sz="1300" b="1"/>
                        <a:t>LangChain</a:t>
                      </a:r>
                      <a:r>
                        <a:rPr lang="en-GB" sz="1300"/>
                        <a:t> core components, which are MCP-aware).</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447000">
                <a:tc>
                  <a:txBody>
                    <a:bodyPr/>
                    <a:lstStyle/>
                    <a:p>
                      <a:pPr marL="0" lvl="0" indent="0" algn="l" rtl="0">
                        <a:lnSpc>
                          <a:spcPct val="100000"/>
                        </a:lnSpc>
                        <a:spcBef>
                          <a:spcPts val="0"/>
                        </a:spcBef>
                        <a:spcAft>
                          <a:spcPts val="0"/>
                        </a:spcAft>
                        <a:buNone/>
                      </a:pPr>
                      <a:r>
                        <a:rPr lang="en-GB" sz="1300" b="1"/>
                        <a:t>Model Support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Model-agnostic, supporting all LLMs compatible with LangChain (virtually all providers).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title" idx="4294967295"/>
          </p:nvPr>
        </p:nvSpPr>
        <p:spPr>
          <a:xfrm>
            <a:off x="2754087" y="134938"/>
            <a:ext cx="5911850" cy="763587"/>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u="sng" dirty="0" err="1">
                <a:solidFill>
                  <a:schemeClr val="hlink"/>
                </a:solidFill>
                <a:hlinkClick r:id="rId3"/>
              </a:rPr>
              <a:t>LlamaIndex</a:t>
            </a:r>
            <a:r>
              <a:rPr lang="en-GB" u="sng" dirty="0">
                <a:solidFill>
                  <a:schemeClr val="hlink"/>
                </a:solidFill>
                <a:hlinkClick r:id="rId3"/>
              </a:rPr>
              <a:t> / </a:t>
            </a:r>
            <a:r>
              <a:rPr lang="en-GB" u="sng" dirty="0" err="1">
                <a:solidFill>
                  <a:schemeClr val="hlink"/>
                </a:solidFill>
                <a:hlinkClick r:id="rId3"/>
              </a:rPr>
              <a:t>LlamaAgents</a:t>
            </a:r>
            <a:endParaRPr dirty="0"/>
          </a:p>
        </p:txBody>
      </p:sp>
      <p:sp>
        <p:nvSpPr>
          <p:cNvPr id="183" name="Google Shape;183;p31"/>
          <p:cNvSpPr txBox="1"/>
          <p:nvPr/>
        </p:nvSpPr>
        <p:spPr>
          <a:xfrm>
            <a:off x="7450667" y="138300"/>
            <a:ext cx="4927600" cy="738816"/>
          </a:xfrm>
          <a:prstGeom prst="rect">
            <a:avLst/>
          </a:prstGeom>
          <a:noFill/>
          <a:ln>
            <a:noFill/>
          </a:ln>
        </p:spPr>
        <p:txBody>
          <a:bodyPr spcFirstLastPara="1" wrap="square" lIns="121900" tIns="121900" rIns="121900" bIns="121900" anchor="t" anchorCtr="0">
            <a:spAutoFit/>
          </a:bodyPr>
          <a:lstStyle/>
          <a:p>
            <a:r>
              <a:rPr lang="en-GB" sz="1067" u="sng">
                <a:solidFill>
                  <a:schemeClr val="hlink"/>
                </a:solidFill>
                <a:hlinkClick r:id="rId4"/>
              </a:rPr>
              <a:t>https://developers.llamaindex.ai/python/framework/understanding/agent/</a:t>
            </a:r>
            <a:r>
              <a:rPr lang="en-GB" sz="1067"/>
              <a:t> </a:t>
            </a:r>
            <a:endParaRPr sz="1067"/>
          </a:p>
          <a:p>
            <a:r>
              <a:rPr lang="en-GB" sz="1067" u="sng">
                <a:solidFill>
                  <a:schemeClr val="hlink"/>
                </a:solidFill>
                <a:hlinkClick r:id="rId5"/>
              </a:rPr>
              <a:t>https://developers.llamaindex.ai/python/framework/understanding/workflows/</a:t>
            </a:r>
            <a:r>
              <a:rPr lang="en-GB" sz="1067"/>
              <a:t> </a:t>
            </a:r>
            <a:endParaRPr sz="1067"/>
          </a:p>
        </p:txBody>
      </p:sp>
      <p:graphicFrame>
        <p:nvGraphicFramePr>
          <p:cNvPr id="184" name="Google Shape;184;p31"/>
          <p:cNvGraphicFramePr/>
          <p:nvPr/>
        </p:nvGraphicFramePr>
        <p:xfrm>
          <a:off x="118533" y="1083733"/>
          <a:ext cx="11988666" cy="5689400"/>
        </p:xfrm>
        <a:graphic>
          <a:graphicData uri="http://schemas.openxmlformats.org/drawingml/2006/table">
            <a:tbl>
              <a:tblPr>
                <a:noFill/>
              </a:tblPr>
              <a:tblGrid>
                <a:gridCol w="1985533">
                  <a:extLst>
                    <a:ext uri="{9D8B030D-6E8A-4147-A177-3AD203B41FA5}">
                      <a16:colId xmlns:a16="http://schemas.microsoft.com/office/drawing/2014/main" val="20000"/>
                    </a:ext>
                  </a:extLst>
                </a:gridCol>
                <a:gridCol w="10003133">
                  <a:extLst>
                    <a:ext uri="{9D8B030D-6E8A-4147-A177-3AD203B41FA5}">
                      <a16:colId xmlns:a16="http://schemas.microsoft.com/office/drawing/2014/main" val="20001"/>
                    </a:ext>
                  </a:extLst>
                </a:gridCol>
              </a:tblGrid>
              <a:tr h="447000">
                <a:tc>
                  <a:txBody>
                    <a:bodyPr/>
                    <a:lstStyle/>
                    <a:p>
                      <a:pPr marL="0" lvl="0" indent="0" algn="ctr" rtl="0">
                        <a:lnSpc>
                          <a:spcPct val="100000"/>
                        </a:lnSpc>
                        <a:spcBef>
                          <a:spcPts val="0"/>
                        </a:spcBef>
                        <a:spcAft>
                          <a:spcPts val="0"/>
                        </a:spcAft>
                        <a:buNone/>
                      </a:pPr>
                      <a:r>
                        <a:rPr lang="en-GB" sz="1300" b="1"/>
                        <a:t>Key Area</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en-GB" sz="1300" b="1"/>
                        <a:t>Summary</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650200">
                <a:tc>
                  <a:txBody>
                    <a:bodyPr/>
                    <a:lstStyle/>
                    <a:p>
                      <a:pPr marL="0" lvl="0" indent="0" algn="l" rtl="0">
                        <a:lnSpc>
                          <a:spcPct val="100000"/>
                        </a:lnSpc>
                        <a:spcBef>
                          <a:spcPts val="0"/>
                        </a:spcBef>
                        <a:spcAft>
                          <a:spcPts val="0"/>
                        </a:spcAft>
                        <a:buNone/>
                      </a:pPr>
                      <a:r>
                        <a:rPr lang="en-GB" sz="1300" b="1"/>
                        <a:t>Focus &amp; Purpose</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Building, serving, and deploying </a:t>
                      </a:r>
                      <a:r>
                        <a:rPr lang="en-GB" sz="1300" b="1"/>
                        <a:t>durable, workflow-driven agentic apps</a:t>
                      </a:r>
                      <a:r>
                        <a:rPr lang="en-GB" sz="1300"/>
                        <a:t> quickly, with a strong focus on Retrieval-Augmented Generation (RAG).</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08000">
                <a:tc>
                  <a:txBody>
                    <a:bodyPr/>
                    <a:lstStyle/>
                    <a:p>
                      <a:pPr marL="0" lvl="0" indent="0" algn="l" rtl="0">
                        <a:lnSpc>
                          <a:spcPct val="100000"/>
                        </a:lnSpc>
                        <a:spcBef>
                          <a:spcPts val="0"/>
                        </a:spcBef>
                        <a:spcAft>
                          <a:spcPts val="0"/>
                        </a:spcAft>
                        <a:buNone/>
                      </a:pPr>
                      <a:r>
                        <a:rPr lang="en-GB" sz="1300" b="1"/>
                        <a:t>Core Concept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Defines </a:t>
                      </a:r>
                      <a:r>
                        <a:rPr lang="en-GB" sz="1300" b="1"/>
                        <a:t>LlamaIndex Workflows</a:t>
                      </a:r>
                      <a:r>
                        <a:rPr lang="en-GB" sz="1300"/>
                        <a:t>—stateful, long-running processes that utilize RAG and tools—and serves them as durable APIs.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47000">
                <a:tc>
                  <a:txBody>
                    <a:bodyPr/>
                    <a:lstStyle/>
                    <a:p>
                      <a:pPr marL="0" lvl="0" indent="0" algn="l" rtl="0">
                        <a:lnSpc>
                          <a:spcPct val="100000"/>
                        </a:lnSpc>
                        <a:spcBef>
                          <a:spcPts val="0"/>
                        </a:spcBef>
                        <a:spcAft>
                          <a:spcPts val="0"/>
                        </a:spcAft>
                        <a:buNone/>
                      </a:pPr>
                      <a:r>
                        <a:rPr lang="en-GB" sz="1300" b="1"/>
                        <a:t>Integration</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Deeply integrated with the </a:t>
                      </a:r>
                      <a:r>
                        <a:rPr lang="en-GB" sz="1300" b="1"/>
                        <a:t>LlamaIndex ecosystem</a:t>
                      </a:r>
                      <a:r>
                        <a:rPr lang="en-GB" sz="1300"/>
                        <a:t> (data connectors, RAG retrieval/indexing).</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08000">
                <a:tc>
                  <a:txBody>
                    <a:bodyPr/>
                    <a:lstStyle/>
                    <a:p>
                      <a:pPr marL="0" lvl="0" indent="0" algn="l" rtl="0">
                        <a:lnSpc>
                          <a:spcPct val="100000"/>
                        </a:lnSpc>
                        <a:spcBef>
                          <a:spcPts val="0"/>
                        </a:spcBef>
                        <a:spcAft>
                          <a:spcPts val="0"/>
                        </a:spcAft>
                        <a:buNone/>
                      </a:pPr>
                      <a:r>
                        <a:rPr lang="en-GB" sz="1300" b="1"/>
                        <a:t>Orchestration</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Workflow-based</a:t>
                      </a:r>
                      <a:r>
                        <a:rPr lang="en-GB" sz="1300"/>
                        <a:t> orchestration with explicit entry/exit points and the ability to </a:t>
                      </a:r>
                      <a:r>
                        <a:rPr lang="en-GB" sz="1300" b="1"/>
                        <a:t>pause indefinitely</a:t>
                      </a:r>
                      <a:r>
                        <a:rPr lang="en-GB" sz="1300"/>
                        <a:t> for external input.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08000">
                <a:tc>
                  <a:txBody>
                    <a:bodyPr/>
                    <a:lstStyle/>
                    <a:p>
                      <a:pPr marL="0" lvl="0" indent="0" algn="l" rtl="0">
                        <a:lnSpc>
                          <a:spcPct val="100000"/>
                        </a:lnSpc>
                        <a:spcBef>
                          <a:spcPts val="0"/>
                        </a:spcBef>
                        <a:spcAft>
                          <a:spcPts val="0"/>
                        </a:spcAft>
                        <a:buNone/>
                      </a:pPr>
                      <a:r>
                        <a:rPr lang="en-GB" sz="1300" b="1"/>
                        <a:t>Key Features</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Native RAG capabilities, durable execution, </a:t>
                      </a:r>
                      <a:r>
                        <a:rPr lang="en-GB" sz="1300" b="1"/>
                        <a:t>Human-in-the-Loop</a:t>
                      </a:r>
                      <a:r>
                        <a:rPr lang="en-GB" sz="1300"/>
                        <a:t>, and </a:t>
                      </a:r>
                      <a:r>
                        <a:rPr lang="en-GB" sz="1300" b="1"/>
                        <a:t>Resource Objects</a:t>
                      </a:r>
                      <a:r>
                        <a:rPr lang="en-GB" sz="1300"/>
                        <a:t> for state management.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extLst>
                  <a:ext uri="{0D108BD9-81ED-4DB2-BD59-A6C34878D82A}">
                    <a16:rowId xmlns:a16="http://schemas.microsoft.com/office/drawing/2014/main" val="10005"/>
                  </a:ext>
                </a:extLst>
              </a:tr>
              <a:tr h="447000">
                <a:tc>
                  <a:txBody>
                    <a:bodyPr/>
                    <a:lstStyle/>
                    <a:p>
                      <a:pPr marL="0" lvl="0" indent="0" algn="l" rtl="0">
                        <a:lnSpc>
                          <a:spcPct val="100000"/>
                        </a:lnSpc>
                        <a:spcBef>
                          <a:spcPts val="0"/>
                        </a:spcBef>
                        <a:spcAft>
                          <a:spcPts val="0"/>
                        </a:spcAft>
                        <a:buNone/>
                      </a:pPr>
                      <a:r>
                        <a:rPr lang="en-GB" sz="1300" b="1"/>
                        <a:t>Ecosystem</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Strong tie-in with </a:t>
                      </a:r>
                      <a:r>
                        <a:rPr lang="en-GB" sz="1300" b="1"/>
                        <a:t>LlamaCloud</a:t>
                      </a:r>
                      <a:r>
                        <a:rPr lang="en-GB" sz="1300"/>
                        <a:t> for data parsing, indexing, and no-code deployment.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650200">
                <a:tc>
                  <a:txBody>
                    <a:bodyPr/>
                    <a:lstStyle/>
                    <a:p>
                      <a:pPr marL="0" lvl="0" indent="0" algn="l" rtl="0">
                        <a:lnSpc>
                          <a:spcPct val="100000"/>
                        </a:lnSpc>
                        <a:spcBef>
                          <a:spcPts val="0"/>
                        </a:spcBef>
                        <a:spcAft>
                          <a:spcPts val="0"/>
                        </a:spcAft>
                        <a:buNone/>
                      </a:pPr>
                      <a:r>
                        <a:rPr lang="en-GB" sz="1300" b="1"/>
                        <a:t>Production Readiness</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High, focused on serving workflows reliably as APIs with durability and state management.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508000">
                <a:tc>
                  <a:txBody>
                    <a:bodyPr/>
                    <a:lstStyle/>
                    <a:p>
                      <a:pPr marL="0" lvl="0" indent="0" algn="l" rtl="0">
                        <a:lnSpc>
                          <a:spcPct val="100000"/>
                        </a:lnSpc>
                        <a:spcBef>
                          <a:spcPts val="0"/>
                        </a:spcBef>
                        <a:spcAft>
                          <a:spcPts val="0"/>
                        </a:spcAft>
                        <a:buNone/>
                      </a:pPr>
                      <a:r>
                        <a:rPr lang="en-GB" sz="1300" b="1"/>
                        <a:t>Tooling &amp; Debugging</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Includes </a:t>
                      </a:r>
                      <a:r>
                        <a:rPr lang="en-GB" sz="1300" b="1">
                          <a:solidFill>
                            <a:srgbClr val="188038"/>
                          </a:solidFill>
                        </a:rPr>
                        <a:t>llamactl</a:t>
                      </a:r>
                      <a:r>
                        <a:rPr lang="en-GB" sz="1300"/>
                        <a:t> CLI for scaffolding and serving, plus observability features for managing events and state.</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508000">
                <a:tc>
                  <a:txBody>
                    <a:bodyPr/>
                    <a:lstStyle/>
                    <a:p>
                      <a:pPr marL="0" lvl="0" indent="0" algn="l" rtl="0">
                        <a:lnSpc>
                          <a:spcPct val="100000"/>
                        </a:lnSpc>
                        <a:spcBef>
                          <a:spcPts val="0"/>
                        </a:spcBef>
                        <a:spcAft>
                          <a:spcPts val="0"/>
                        </a:spcAft>
                        <a:buNone/>
                      </a:pPr>
                      <a:r>
                        <a:rPr lang="en-GB" sz="1300" b="1"/>
                        <a:t>MCP Support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Yes</a:t>
                      </a:r>
                      <a:r>
                        <a:rPr lang="en-GB" sz="1300"/>
                        <a:t> (First-Class: Can </a:t>
                      </a:r>
                      <a:r>
                        <a:rPr lang="en-GB" sz="1300" b="1"/>
                        <a:t>serve LlamaIndex workflows as MCP Servers</a:t>
                      </a:r>
                      <a:r>
                        <a:rPr lang="en-GB" sz="1300"/>
                        <a:t> and utilize LlamaCloud services as MCP tools).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508000">
                <a:tc>
                  <a:txBody>
                    <a:bodyPr/>
                    <a:lstStyle/>
                    <a:p>
                      <a:pPr marL="0" lvl="0" indent="0" algn="l" rtl="0">
                        <a:lnSpc>
                          <a:spcPct val="100000"/>
                        </a:lnSpc>
                        <a:spcBef>
                          <a:spcPts val="0"/>
                        </a:spcBef>
                        <a:spcAft>
                          <a:spcPts val="0"/>
                        </a:spcAft>
                        <a:buNone/>
                      </a:pPr>
                      <a:r>
                        <a:rPr lang="en-GB" sz="1300" b="1"/>
                        <a:t>Model Support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Model-agnostic, supporting all LLM integrations available in the core LlamaIndex framework (OpenAI, Gemini, local LLMs, etc.).</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8EF803D-EAE3-8099-609E-C71039F04529}"/>
              </a:ext>
            </a:extLst>
          </p:cNvPr>
          <p:cNvSpPr>
            <a:spLocks noGrp="1"/>
          </p:cNvSpPr>
          <p:nvPr>
            <p:ph type="title"/>
          </p:nvPr>
        </p:nvSpPr>
        <p:spPr>
          <a:xfrm>
            <a:off x="4152122" y="2819805"/>
            <a:ext cx="4171854" cy="1218795"/>
          </a:xfrm>
        </p:spPr>
        <p:txBody>
          <a:bodyPr/>
          <a:lstStyle/>
          <a:p>
            <a:pPr algn="l"/>
            <a:r>
              <a:rPr lang="en-US" sz="4400" b="1" dirty="0"/>
              <a:t>From LLMs to Agents</a:t>
            </a:r>
          </a:p>
        </p:txBody>
      </p:sp>
    </p:spTree>
    <p:extLst>
      <p:ext uri="{BB962C8B-B14F-4D97-AF65-F5344CB8AC3E}">
        <p14:creationId xmlns:p14="http://schemas.microsoft.com/office/powerpoint/2010/main" val="3993893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2"/>
          <p:cNvSpPr txBox="1">
            <a:spLocks noGrp="1"/>
          </p:cNvSpPr>
          <p:nvPr>
            <p:ph type="title" idx="4294967295"/>
          </p:nvPr>
        </p:nvSpPr>
        <p:spPr>
          <a:xfrm>
            <a:off x="925286" y="573315"/>
            <a:ext cx="7162800" cy="763588"/>
          </a:xfrm>
          <a:prstGeom prst="rect">
            <a:avLst/>
          </a:prstGeom>
        </p:spPr>
        <p:txBody>
          <a:bodyPr spcFirstLastPara="1" vert="horz" wrap="square" lIns="121900" tIns="121900" rIns="121900" bIns="121900" numCol="1" anchor="t" anchorCtr="0" compatLnSpc="1">
            <a:prstTxWarp prst="textNoShape">
              <a:avLst/>
            </a:prstTxWarp>
            <a:normAutofit fontScale="90000"/>
          </a:bodyPr>
          <a:lstStyle/>
          <a:p>
            <a:r>
              <a:rPr lang="en-GB" sz="3067" u="sng" dirty="0">
                <a:solidFill>
                  <a:schemeClr val="hlink"/>
                </a:solidFill>
                <a:hlinkClick r:id="rId3"/>
              </a:rPr>
              <a:t>Microsoft Agent Framework</a:t>
            </a:r>
            <a:r>
              <a:rPr lang="en-GB" sz="3067" dirty="0"/>
              <a:t> </a:t>
            </a:r>
            <a:r>
              <a:rPr lang="en-GB" sz="2933" dirty="0"/>
              <a:t>(</a:t>
            </a:r>
            <a:r>
              <a:rPr lang="en-GB" sz="2933" dirty="0" err="1"/>
              <a:t>AutoGen</a:t>
            </a:r>
            <a:r>
              <a:rPr lang="en-GB" sz="2933" dirty="0"/>
              <a:t>)</a:t>
            </a:r>
            <a:endParaRPr sz="2933" dirty="0"/>
          </a:p>
          <a:p>
            <a:endParaRPr dirty="0"/>
          </a:p>
        </p:txBody>
      </p:sp>
      <p:sp>
        <p:nvSpPr>
          <p:cNvPr id="190" name="Google Shape;190;p32"/>
          <p:cNvSpPr txBox="1"/>
          <p:nvPr/>
        </p:nvSpPr>
        <p:spPr>
          <a:xfrm>
            <a:off x="7569200" y="93367"/>
            <a:ext cx="4622800" cy="964006"/>
          </a:xfrm>
          <a:prstGeom prst="rect">
            <a:avLst/>
          </a:prstGeom>
          <a:noFill/>
          <a:ln>
            <a:noFill/>
          </a:ln>
        </p:spPr>
        <p:txBody>
          <a:bodyPr spcFirstLastPara="1" wrap="square" lIns="121900" tIns="121900" rIns="121900" bIns="121900" anchor="t" anchorCtr="0">
            <a:spAutoFit/>
          </a:bodyPr>
          <a:lstStyle/>
          <a:p>
            <a:r>
              <a:rPr lang="en-GB" sz="933" u="sng">
                <a:solidFill>
                  <a:schemeClr val="hlink"/>
                </a:solidFill>
                <a:hlinkClick r:id="rId4"/>
              </a:rPr>
              <a:t>https://learn.microsoft.com/en-us/agent-framework/tutorials/quick-start?pivots=programming-language-python</a:t>
            </a:r>
            <a:endParaRPr sz="933"/>
          </a:p>
          <a:p>
            <a:r>
              <a:rPr lang="en-GB" sz="933" u="sng">
                <a:solidFill>
                  <a:schemeClr val="hlink"/>
                </a:solidFill>
                <a:hlinkClick r:id="rId5"/>
              </a:rPr>
              <a:t>https://github.com/microsoft/agent-framework/blob/main/python/samples/getting_started/agents/azure_ai/azure_ai_basic.py</a:t>
            </a:r>
            <a:r>
              <a:rPr lang="en-GB" sz="933"/>
              <a:t>  </a:t>
            </a:r>
            <a:endParaRPr sz="933"/>
          </a:p>
        </p:txBody>
      </p:sp>
      <p:graphicFrame>
        <p:nvGraphicFramePr>
          <p:cNvPr id="191" name="Google Shape;191;p32"/>
          <p:cNvGraphicFramePr/>
          <p:nvPr/>
        </p:nvGraphicFramePr>
        <p:xfrm>
          <a:off x="118533" y="1303867"/>
          <a:ext cx="11988800" cy="5344000"/>
        </p:xfrm>
        <a:graphic>
          <a:graphicData uri="http://schemas.openxmlformats.org/drawingml/2006/table">
            <a:tbl>
              <a:tblPr>
                <a:noFill/>
              </a:tblPr>
              <a:tblGrid>
                <a:gridCol w="2073533">
                  <a:extLst>
                    <a:ext uri="{9D8B030D-6E8A-4147-A177-3AD203B41FA5}">
                      <a16:colId xmlns:a16="http://schemas.microsoft.com/office/drawing/2014/main" val="20000"/>
                    </a:ext>
                  </a:extLst>
                </a:gridCol>
                <a:gridCol w="9915267">
                  <a:extLst>
                    <a:ext uri="{9D8B030D-6E8A-4147-A177-3AD203B41FA5}">
                      <a16:colId xmlns:a16="http://schemas.microsoft.com/office/drawing/2014/main" val="20001"/>
                    </a:ext>
                  </a:extLst>
                </a:gridCol>
              </a:tblGrid>
              <a:tr h="447000">
                <a:tc>
                  <a:txBody>
                    <a:bodyPr/>
                    <a:lstStyle/>
                    <a:p>
                      <a:pPr marL="0" lvl="0" indent="0" algn="ctr" rtl="0">
                        <a:lnSpc>
                          <a:spcPct val="100000"/>
                        </a:lnSpc>
                        <a:spcBef>
                          <a:spcPts val="0"/>
                        </a:spcBef>
                        <a:spcAft>
                          <a:spcPts val="0"/>
                        </a:spcAft>
                        <a:buNone/>
                      </a:pPr>
                      <a:r>
                        <a:rPr lang="en-GB" sz="1300" b="1"/>
                        <a:t>Key Area</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en-GB" sz="1300" b="1"/>
                        <a:t>Summary</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508000">
                <a:tc>
                  <a:txBody>
                    <a:bodyPr/>
                    <a:lstStyle/>
                    <a:p>
                      <a:pPr marL="0" lvl="0" indent="0" algn="l" rtl="0">
                        <a:lnSpc>
                          <a:spcPct val="100000"/>
                        </a:lnSpc>
                        <a:spcBef>
                          <a:spcPts val="0"/>
                        </a:spcBef>
                        <a:spcAft>
                          <a:spcPts val="0"/>
                        </a:spcAft>
                        <a:buNone/>
                      </a:pPr>
                      <a:r>
                        <a:rPr lang="en-GB" sz="1300" b="1"/>
                        <a:t>Focus &amp; Purpose</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Unified, open-source SDK for building </a:t>
                      </a:r>
                      <a:r>
                        <a:rPr lang="en-GB" sz="1300" b="1"/>
                        <a:t>enterprise-grade, multi-agent AI systems</a:t>
                      </a:r>
                      <a:r>
                        <a:rPr lang="en-GB" sz="1300"/>
                        <a:t> with a focus on governance and reliability.</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08000">
                <a:tc>
                  <a:txBody>
                    <a:bodyPr/>
                    <a:lstStyle/>
                    <a:p>
                      <a:pPr marL="0" lvl="0" indent="0" algn="l" rtl="0">
                        <a:lnSpc>
                          <a:spcPct val="100000"/>
                        </a:lnSpc>
                        <a:spcBef>
                          <a:spcPts val="0"/>
                        </a:spcBef>
                        <a:spcAft>
                          <a:spcPts val="0"/>
                        </a:spcAft>
                        <a:buNone/>
                      </a:pPr>
                      <a:r>
                        <a:rPr lang="en-GB" sz="1300" b="1"/>
                        <a:t>Core Concept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Unifies</a:t>
                      </a:r>
                      <a:r>
                        <a:rPr lang="en-GB" sz="1300"/>
                        <a:t> the strengths of </a:t>
                      </a:r>
                      <a:r>
                        <a:rPr lang="en-GB" sz="1300" b="1"/>
                        <a:t>Semantic Kernel</a:t>
                      </a:r>
                      <a:r>
                        <a:rPr lang="en-GB" sz="1300"/>
                        <a:t> (connectors, reliability) and </a:t>
                      </a:r>
                      <a:r>
                        <a:rPr lang="en-GB" sz="1300" b="1"/>
                        <a:t>AutoGen</a:t>
                      </a:r>
                      <a:r>
                        <a:rPr lang="en-GB" sz="1300"/>
                        <a:t> (multi-agent orchestration).</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08000">
                <a:tc>
                  <a:txBody>
                    <a:bodyPr/>
                    <a:lstStyle/>
                    <a:p>
                      <a:pPr marL="0" lvl="0" indent="0" algn="l" rtl="0">
                        <a:lnSpc>
                          <a:spcPct val="100000"/>
                        </a:lnSpc>
                        <a:spcBef>
                          <a:spcPts val="0"/>
                        </a:spcBef>
                        <a:spcAft>
                          <a:spcPts val="0"/>
                        </a:spcAft>
                        <a:buNone/>
                      </a:pPr>
                      <a:r>
                        <a:rPr lang="en-GB" sz="1300" b="1"/>
                        <a:t>Integration</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Strongest integration with the </a:t>
                      </a:r>
                      <a:r>
                        <a:rPr lang="en-GB" sz="1300" b="1"/>
                        <a:t>Microsoft ecosystem</a:t>
                      </a:r>
                      <a:r>
                        <a:rPr lang="en-GB" sz="1300"/>
                        <a:t> (Azure, Microsoft 365, Copilot) and enterprise services.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08000">
                <a:tc>
                  <a:txBody>
                    <a:bodyPr/>
                    <a:lstStyle/>
                    <a:p>
                      <a:pPr marL="0" lvl="0" indent="0" algn="l" rtl="0">
                        <a:lnSpc>
                          <a:spcPct val="100000"/>
                        </a:lnSpc>
                        <a:spcBef>
                          <a:spcPts val="0"/>
                        </a:spcBef>
                        <a:spcAft>
                          <a:spcPts val="0"/>
                        </a:spcAft>
                        <a:buNone/>
                      </a:pPr>
                      <a:r>
                        <a:rPr lang="en-GB" sz="1300" b="1"/>
                        <a:t>Orchestration</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Advanced </a:t>
                      </a:r>
                      <a:r>
                        <a:rPr lang="en-GB" sz="1300" b="1"/>
                        <a:t>Graph-based Workflows</a:t>
                      </a:r>
                      <a:r>
                        <a:rPr lang="en-GB" sz="1300"/>
                        <a:t> supporting complex coordination patterns (group chat, debate) and </a:t>
                      </a:r>
                      <a:r>
                        <a:rPr lang="en-GB" sz="1300" b="1"/>
                        <a:t>checkpointing</a:t>
                      </a:r>
                      <a:r>
                        <a:rPr lang="en-GB" sz="1300"/>
                        <a: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08000">
                <a:tc>
                  <a:txBody>
                    <a:bodyPr/>
                    <a:lstStyle/>
                    <a:p>
                      <a:pPr marL="0" lvl="0" indent="0" algn="l" rtl="0">
                        <a:lnSpc>
                          <a:spcPct val="100000"/>
                        </a:lnSpc>
                        <a:spcBef>
                          <a:spcPts val="0"/>
                        </a:spcBef>
                        <a:spcAft>
                          <a:spcPts val="0"/>
                        </a:spcAft>
                        <a:buNone/>
                      </a:pPr>
                      <a:r>
                        <a:rPr lang="en-GB" sz="1300" b="1"/>
                        <a:t>Key Features</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First-class support for both </a:t>
                      </a:r>
                      <a:r>
                        <a:rPr lang="en-GB" sz="1300" b="1"/>
                        <a:t>Python and .NET</a:t>
                      </a:r>
                      <a:r>
                        <a:rPr lang="en-GB" sz="1300"/>
                        <a:t>, built-in </a:t>
                      </a:r>
                      <a:r>
                        <a:rPr lang="en-GB" sz="1300" b="1"/>
                        <a:t>governance/guardrails</a:t>
                      </a:r>
                      <a:r>
                        <a:rPr lang="en-GB" sz="1300"/>
                        <a:t>, and </a:t>
                      </a:r>
                      <a:r>
                        <a:rPr lang="en-GB" sz="1300" b="1"/>
                        <a:t>Observability</a:t>
                      </a:r>
                      <a:r>
                        <a:rPr lang="en-GB" sz="1300"/>
                        <a:t> via OpenTelemetry.</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extLst>
                  <a:ext uri="{0D108BD9-81ED-4DB2-BD59-A6C34878D82A}">
                    <a16:rowId xmlns:a16="http://schemas.microsoft.com/office/drawing/2014/main" val="10005"/>
                  </a:ext>
                </a:extLst>
              </a:tr>
              <a:tr h="447000">
                <a:tc>
                  <a:txBody>
                    <a:bodyPr/>
                    <a:lstStyle/>
                    <a:p>
                      <a:pPr marL="0" lvl="0" indent="0" algn="l" rtl="0">
                        <a:lnSpc>
                          <a:spcPct val="100000"/>
                        </a:lnSpc>
                        <a:spcBef>
                          <a:spcPts val="0"/>
                        </a:spcBef>
                        <a:spcAft>
                          <a:spcPts val="0"/>
                        </a:spcAft>
                        <a:buNone/>
                      </a:pPr>
                      <a:r>
                        <a:rPr lang="en-GB" sz="1300" b="1"/>
                        <a:t>Ecosystem</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Backed by Microsoft, offering clear pathways to deployment on </a:t>
                      </a:r>
                      <a:r>
                        <a:rPr lang="en-GB" sz="1300" b="1"/>
                        <a:t>Azure AI Foundry</a:t>
                      </a:r>
                      <a:r>
                        <a:rPr lang="en-GB" sz="1300"/>
                        <a: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508000">
                <a:tc>
                  <a:txBody>
                    <a:bodyPr/>
                    <a:lstStyle/>
                    <a:p>
                      <a:pPr marL="0" lvl="0" indent="0" algn="l" rtl="0">
                        <a:lnSpc>
                          <a:spcPct val="100000"/>
                        </a:lnSpc>
                        <a:spcBef>
                          <a:spcPts val="0"/>
                        </a:spcBef>
                        <a:spcAft>
                          <a:spcPts val="0"/>
                        </a:spcAft>
                        <a:buNone/>
                      </a:pPr>
                      <a:r>
                        <a:rPr lang="en-GB" sz="1300" b="1"/>
                        <a:t>Production Readiness</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Very High, designed from the ground up for </a:t>
                      </a:r>
                      <a:r>
                        <a:rPr lang="en-GB" sz="1300" b="1"/>
                        <a:t>enterprise adoption, security, and scalability</a:t>
                      </a:r>
                      <a:r>
                        <a:rPr lang="en-GB" sz="1300"/>
                        <a: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508000">
                <a:tc>
                  <a:txBody>
                    <a:bodyPr/>
                    <a:lstStyle/>
                    <a:p>
                      <a:pPr marL="0" lvl="0" indent="0" algn="l" rtl="0">
                        <a:lnSpc>
                          <a:spcPct val="100000"/>
                        </a:lnSpc>
                        <a:spcBef>
                          <a:spcPts val="0"/>
                        </a:spcBef>
                        <a:spcAft>
                          <a:spcPts val="0"/>
                        </a:spcAft>
                        <a:buNone/>
                      </a:pPr>
                      <a:r>
                        <a:rPr lang="en-GB" sz="1300" b="1"/>
                        <a:t>Tooling &amp; Debugging</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Built-in </a:t>
                      </a:r>
                      <a:r>
                        <a:rPr lang="en-GB" sz="1300" b="1"/>
                        <a:t>telemetry</a:t>
                      </a:r>
                      <a:r>
                        <a:rPr lang="en-GB" sz="1300"/>
                        <a:t> and robust tools for securing code and managing access (security, PII).</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447000">
                <a:tc>
                  <a:txBody>
                    <a:bodyPr/>
                    <a:lstStyle/>
                    <a:p>
                      <a:pPr marL="0" lvl="0" indent="0" algn="l" rtl="0">
                        <a:lnSpc>
                          <a:spcPct val="100000"/>
                        </a:lnSpc>
                        <a:spcBef>
                          <a:spcPts val="0"/>
                        </a:spcBef>
                        <a:spcAft>
                          <a:spcPts val="0"/>
                        </a:spcAft>
                        <a:buNone/>
                      </a:pPr>
                      <a:r>
                        <a:rPr lang="en-GB" sz="1300" b="1"/>
                        <a:t>MCP Support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Yes</a:t>
                      </a:r>
                      <a:r>
                        <a:rPr lang="en-GB" sz="1300"/>
                        <a:t> (Full, Built-in: Supports multiple transports: </a:t>
                      </a:r>
                      <a:r>
                        <a:rPr lang="en-GB" sz="1300" b="1"/>
                        <a:t>Stdio, Streamable HTTP, and WebSocket</a:t>
                      </a:r>
                      <a:r>
                        <a:rPr lang="en-GB" sz="1300"/>
                        <a: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447000">
                <a:tc>
                  <a:txBody>
                    <a:bodyPr/>
                    <a:lstStyle/>
                    <a:p>
                      <a:pPr marL="0" lvl="0" indent="0" algn="l" rtl="0">
                        <a:lnSpc>
                          <a:spcPct val="100000"/>
                        </a:lnSpc>
                        <a:spcBef>
                          <a:spcPts val="0"/>
                        </a:spcBef>
                        <a:spcAft>
                          <a:spcPts val="0"/>
                        </a:spcAft>
                        <a:buNone/>
                      </a:pPr>
                      <a:r>
                        <a:rPr lang="en-GB" sz="1300" b="1"/>
                        <a:t>Model Support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Model-agnostic, with strong native support for Azure OpenAI, as well as third-party models.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3"/>
          <p:cNvSpPr txBox="1">
            <a:spLocks noGrp="1"/>
          </p:cNvSpPr>
          <p:nvPr>
            <p:ph type="title" idx="4294967295"/>
          </p:nvPr>
        </p:nvSpPr>
        <p:spPr>
          <a:xfrm>
            <a:off x="3531961" y="109538"/>
            <a:ext cx="7070725" cy="763587"/>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u="sng" dirty="0">
                <a:solidFill>
                  <a:schemeClr val="hlink"/>
                </a:solidFill>
                <a:hlinkClick r:id="rId3"/>
              </a:rPr>
              <a:t>Agno</a:t>
            </a:r>
            <a:r>
              <a:rPr lang="en-GB" dirty="0"/>
              <a:t> </a:t>
            </a:r>
            <a:r>
              <a:rPr lang="en-GB" sz="1867" dirty="0"/>
              <a:t>(previously Phi-Data) </a:t>
            </a:r>
            <a:endParaRPr dirty="0"/>
          </a:p>
        </p:txBody>
      </p:sp>
      <p:sp>
        <p:nvSpPr>
          <p:cNvPr id="197" name="Google Shape;197;p33"/>
          <p:cNvSpPr txBox="1"/>
          <p:nvPr/>
        </p:nvSpPr>
        <p:spPr>
          <a:xfrm>
            <a:off x="7738533" y="84667"/>
            <a:ext cx="4453600" cy="861542"/>
          </a:xfrm>
          <a:prstGeom prst="rect">
            <a:avLst/>
          </a:prstGeom>
          <a:noFill/>
          <a:ln>
            <a:noFill/>
          </a:ln>
        </p:spPr>
        <p:txBody>
          <a:bodyPr spcFirstLastPara="1" wrap="square" lIns="121900" tIns="121900" rIns="121900" bIns="121900" anchor="t" anchorCtr="0">
            <a:spAutoFit/>
          </a:bodyPr>
          <a:lstStyle/>
          <a:p>
            <a:r>
              <a:rPr lang="en-GB" sz="1333" u="sng">
                <a:solidFill>
                  <a:schemeClr val="hlink"/>
                </a:solidFill>
                <a:hlinkClick r:id="rId4"/>
              </a:rPr>
              <a:t>https://docs.agno.com/introduction/quickstart</a:t>
            </a:r>
            <a:endParaRPr sz="1333"/>
          </a:p>
          <a:p>
            <a:r>
              <a:rPr lang="en-GB" sz="1333" u="sng">
                <a:solidFill>
                  <a:schemeClr val="hlink"/>
                </a:solidFill>
                <a:hlinkClick r:id="rId5"/>
              </a:rPr>
              <a:t>https://docs.agno.com/concepts/agents/building-agents</a:t>
            </a:r>
            <a:r>
              <a:rPr lang="en-GB" sz="1333"/>
              <a:t> </a:t>
            </a:r>
            <a:endParaRPr sz="1333"/>
          </a:p>
        </p:txBody>
      </p:sp>
      <p:graphicFrame>
        <p:nvGraphicFramePr>
          <p:cNvPr id="198" name="Google Shape;198;p33"/>
          <p:cNvGraphicFramePr/>
          <p:nvPr/>
        </p:nvGraphicFramePr>
        <p:xfrm>
          <a:off x="135467" y="1354667"/>
          <a:ext cx="12039600" cy="5283000"/>
        </p:xfrm>
        <a:graphic>
          <a:graphicData uri="http://schemas.openxmlformats.org/drawingml/2006/table">
            <a:tbl>
              <a:tblPr>
                <a:noFill/>
              </a:tblPr>
              <a:tblGrid>
                <a:gridCol w="2082333">
                  <a:extLst>
                    <a:ext uri="{9D8B030D-6E8A-4147-A177-3AD203B41FA5}">
                      <a16:colId xmlns:a16="http://schemas.microsoft.com/office/drawing/2014/main" val="20000"/>
                    </a:ext>
                  </a:extLst>
                </a:gridCol>
                <a:gridCol w="9957267">
                  <a:extLst>
                    <a:ext uri="{9D8B030D-6E8A-4147-A177-3AD203B41FA5}">
                      <a16:colId xmlns:a16="http://schemas.microsoft.com/office/drawing/2014/main" val="20001"/>
                    </a:ext>
                  </a:extLst>
                </a:gridCol>
              </a:tblGrid>
              <a:tr h="447000">
                <a:tc>
                  <a:txBody>
                    <a:bodyPr/>
                    <a:lstStyle/>
                    <a:p>
                      <a:pPr marL="0" lvl="0" indent="0" algn="ctr" rtl="0">
                        <a:lnSpc>
                          <a:spcPct val="100000"/>
                        </a:lnSpc>
                        <a:spcBef>
                          <a:spcPts val="0"/>
                        </a:spcBef>
                        <a:spcAft>
                          <a:spcPts val="0"/>
                        </a:spcAft>
                        <a:buNone/>
                      </a:pPr>
                      <a:r>
                        <a:rPr lang="en-GB" sz="1300" b="1"/>
                        <a:t>Key Area</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en-GB" sz="1300" b="1"/>
                        <a:t>Summary</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447000">
                <a:tc>
                  <a:txBody>
                    <a:bodyPr/>
                    <a:lstStyle/>
                    <a:p>
                      <a:pPr marL="0" lvl="0" indent="0" algn="l" rtl="0">
                        <a:lnSpc>
                          <a:spcPct val="100000"/>
                        </a:lnSpc>
                        <a:spcBef>
                          <a:spcPts val="0"/>
                        </a:spcBef>
                        <a:spcAft>
                          <a:spcPts val="0"/>
                        </a:spcAft>
                        <a:buNone/>
                      </a:pPr>
                      <a:r>
                        <a:rPr lang="en-GB" sz="1300" b="1"/>
                        <a:t>Focus &amp; Purpose</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Multi-agent framework, runtime, and control plane built for </a:t>
                      </a:r>
                      <a:r>
                        <a:rPr lang="en-GB" sz="1300" b="1"/>
                        <a:t>speed, privacy, and scale</a:t>
                      </a:r>
                      <a:r>
                        <a:rPr lang="en-GB" sz="1300"/>
                        <a: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08000">
                <a:tc>
                  <a:txBody>
                    <a:bodyPr/>
                    <a:lstStyle/>
                    <a:p>
                      <a:pPr marL="0" lvl="0" indent="0" algn="l" rtl="0">
                        <a:lnSpc>
                          <a:spcPct val="100000"/>
                        </a:lnSpc>
                        <a:spcBef>
                          <a:spcPts val="0"/>
                        </a:spcBef>
                        <a:spcAft>
                          <a:spcPts val="0"/>
                        </a:spcAft>
                        <a:buNone/>
                      </a:pPr>
                      <a:r>
                        <a:rPr lang="en-GB" sz="1300" b="1"/>
                        <a:t>Core Concept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Agents</a:t>
                      </a:r>
                      <a:r>
                        <a:rPr lang="en-GB" sz="1300"/>
                        <a:t> and </a:t>
                      </a:r>
                      <a:r>
                        <a:rPr lang="en-GB" sz="1300" b="1"/>
                        <a:t>Teams</a:t>
                      </a:r>
                      <a:r>
                        <a:rPr lang="en-GB" sz="1300"/>
                        <a:t> (with shared state) are orchestrated through highly controlled, deterministic </a:t>
                      </a:r>
                      <a:r>
                        <a:rPr lang="en-GB" sz="1300" b="1"/>
                        <a:t>Step-based Workflows</a:t>
                      </a:r>
                      <a:r>
                        <a:rPr lang="en-GB" sz="1300"/>
                        <a: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08000">
                <a:tc>
                  <a:txBody>
                    <a:bodyPr/>
                    <a:lstStyle/>
                    <a:p>
                      <a:pPr marL="0" lvl="0" indent="0" algn="l" rtl="0">
                        <a:lnSpc>
                          <a:spcPct val="100000"/>
                        </a:lnSpc>
                        <a:spcBef>
                          <a:spcPts val="0"/>
                        </a:spcBef>
                        <a:spcAft>
                          <a:spcPts val="0"/>
                        </a:spcAft>
                        <a:buNone/>
                      </a:pPr>
                      <a:r>
                        <a:rPr lang="en-GB" sz="1300" b="1"/>
                        <a:t>Integration</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Strong RAG capabilities (</a:t>
                      </a:r>
                      <a:r>
                        <a:rPr lang="en-GB" sz="1300" b="1"/>
                        <a:t>Knowledge</a:t>
                      </a:r>
                      <a:r>
                        <a:rPr lang="en-GB" sz="1300"/>
                        <a:t>) connecting to 20+ vector stores; </a:t>
                      </a:r>
                      <a:r>
                        <a:rPr lang="en-GB" sz="1300" b="1"/>
                        <a:t>Toolkits</a:t>
                      </a:r>
                      <a:r>
                        <a:rPr lang="en-GB" sz="1300"/>
                        <a:t> system with 100+ built-in tools.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47000">
                <a:tc>
                  <a:txBody>
                    <a:bodyPr/>
                    <a:lstStyle/>
                    <a:p>
                      <a:pPr marL="0" lvl="0" indent="0" algn="l" rtl="0">
                        <a:lnSpc>
                          <a:spcPct val="100000"/>
                        </a:lnSpc>
                        <a:spcBef>
                          <a:spcPts val="0"/>
                        </a:spcBef>
                        <a:spcAft>
                          <a:spcPts val="0"/>
                        </a:spcAft>
                        <a:buNone/>
                      </a:pPr>
                      <a:r>
                        <a:rPr lang="en-GB" sz="1300" b="1"/>
                        <a:t>Orchestration</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Step-based Workflows</a:t>
                      </a:r>
                      <a:r>
                        <a:rPr lang="en-GB" sz="1300"/>
                        <a:t> enabling sequential, parallel, conditional, and looping execution.</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08000">
                <a:tc>
                  <a:txBody>
                    <a:bodyPr/>
                    <a:lstStyle/>
                    <a:p>
                      <a:pPr marL="0" lvl="0" indent="0" algn="l" rtl="0">
                        <a:lnSpc>
                          <a:spcPct val="100000"/>
                        </a:lnSpc>
                        <a:spcBef>
                          <a:spcPts val="0"/>
                        </a:spcBef>
                        <a:spcAft>
                          <a:spcPts val="0"/>
                        </a:spcAft>
                        <a:buNone/>
                      </a:pPr>
                      <a:r>
                        <a:rPr lang="en-GB" sz="1300" b="1"/>
                        <a:t>Key Features</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Private by Design</a:t>
                      </a:r>
                      <a:r>
                        <a:rPr lang="en-GB" sz="1300"/>
                        <a:t> (runs in user's cloud); </a:t>
                      </a:r>
                      <a:r>
                        <a:rPr lang="en-GB" sz="1300" b="1"/>
                        <a:t>AgentOS</a:t>
                      </a:r>
                      <a:r>
                        <a:rPr lang="en-GB" sz="1300"/>
                        <a:t> (production FastAPI runtime); integrated </a:t>
                      </a:r>
                      <a:r>
                        <a:rPr lang="en-GB" sz="1300" b="1"/>
                        <a:t>Control Plane UI</a:t>
                      </a:r>
                      <a:r>
                        <a:rPr lang="en-GB" sz="1300"/>
                        <a:t> for monitoring.</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extLst>
                  <a:ext uri="{0D108BD9-81ED-4DB2-BD59-A6C34878D82A}">
                    <a16:rowId xmlns:a16="http://schemas.microsoft.com/office/drawing/2014/main" val="10005"/>
                  </a:ext>
                </a:extLst>
              </a:tr>
              <a:tr h="447000">
                <a:tc>
                  <a:txBody>
                    <a:bodyPr/>
                    <a:lstStyle/>
                    <a:p>
                      <a:pPr marL="0" lvl="0" indent="0" algn="l" rtl="0">
                        <a:lnSpc>
                          <a:spcPct val="100000"/>
                        </a:lnSpc>
                        <a:spcBef>
                          <a:spcPts val="0"/>
                        </a:spcBef>
                        <a:spcAft>
                          <a:spcPts val="0"/>
                        </a:spcAft>
                        <a:buNone/>
                      </a:pPr>
                      <a:r>
                        <a:rPr lang="en-GB" sz="1300" b="1"/>
                        <a:t>Ecosystem</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AgentOS</a:t>
                      </a:r>
                      <a:r>
                        <a:rPr lang="en-GB" sz="1300"/>
                        <a:t> is a major component, providing a turnkey, scalable, stateless runtime.</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508000">
                <a:tc>
                  <a:txBody>
                    <a:bodyPr/>
                    <a:lstStyle/>
                    <a:p>
                      <a:pPr marL="0" lvl="0" indent="0" algn="l" rtl="0">
                        <a:lnSpc>
                          <a:spcPct val="100000"/>
                        </a:lnSpc>
                        <a:spcBef>
                          <a:spcPts val="0"/>
                        </a:spcBef>
                        <a:spcAft>
                          <a:spcPts val="0"/>
                        </a:spcAft>
                        <a:buNone/>
                      </a:pPr>
                      <a:r>
                        <a:rPr lang="en-GB" sz="1300" b="1"/>
                        <a:t>Production Readiness</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High, with focus on </a:t>
                      </a:r>
                      <a:r>
                        <a:rPr lang="en-GB" sz="1300" b="1"/>
                        <a:t>stateless, horizontal scalability</a:t>
                      </a:r>
                      <a:r>
                        <a:rPr lang="en-GB" sz="1300"/>
                        <a:t> and </a:t>
                      </a:r>
                      <a:r>
                        <a:rPr lang="en-GB" sz="1300" b="1"/>
                        <a:t>complete data privacy</a:t>
                      </a:r>
                      <a:r>
                        <a:rPr lang="en-GB" sz="1300"/>
                        <a: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508000">
                <a:tc>
                  <a:txBody>
                    <a:bodyPr/>
                    <a:lstStyle/>
                    <a:p>
                      <a:pPr marL="0" lvl="0" indent="0" algn="l" rtl="0">
                        <a:lnSpc>
                          <a:spcPct val="100000"/>
                        </a:lnSpc>
                        <a:spcBef>
                          <a:spcPts val="0"/>
                        </a:spcBef>
                        <a:spcAft>
                          <a:spcPts val="0"/>
                        </a:spcAft>
                        <a:buNone/>
                      </a:pPr>
                      <a:r>
                        <a:rPr lang="en-GB" sz="1300" b="1"/>
                        <a:t>Tooling &amp; Debugging</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Integrated </a:t>
                      </a:r>
                      <a:r>
                        <a:rPr lang="en-GB" sz="1300" b="1"/>
                        <a:t>Control Plane UI</a:t>
                      </a:r>
                      <a:r>
                        <a:rPr lang="en-GB" sz="1300"/>
                        <a:t> for real-time visualization and debugging; built-in </a:t>
                      </a:r>
                      <a:r>
                        <a:rPr lang="en-GB" sz="1300" b="1"/>
                        <a:t>Evals</a:t>
                      </a:r>
                      <a:r>
                        <a:rPr lang="en-GB" sz="1300"/>
                        <a:t> for metrics.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508000">
                <a:tc>
                  <a:txBody>
                    <a:bodyPr/>
                    <a:lstStyle/>
                    <a:p>
                      <a:pPr marL="0" lvl="0" indent="0" algn="l" rtl="0">
                        <a:lnSpc>
                          <a:spcPct val="100000"/>
                        </a:lnSpc>
                        <a:spcBef>
                          <a:spcPts val="0"/>
                        </a:spcBef>
                        <a:spcAft>
                          <a:spcPts val="0"/>
                        </a:spcAft>
                        <a:buNone/>
                      </a:pPr>
                      <a:r>
                        <a:rPr lang="en-GB" sz="1300" b="1"/>
                        <a:t>MCP Support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Yes</a:t>
                      </a:r>
                      <a:r>
                        <a:rPr lang="en-GB" sz="1300"/>
                        <a:t> (Best-in-Class: Provides </a:t>
                      </a:r>
                      <a:r>
                        <a:rPr lang="en-GB" sz="1300" b="1">
                          <a:solidFill>
                            <a:srgbClr val="188038"/>
                          </a:solidFill>
                        </a:rPr>
                        <a:t>MCPTools</a:t>
                      </a:r>
                      <a:r>
                        <a:rPr lang="en-GB" sz="1300"/>
                        <a:t> and supports all three transports: </a:t>
                      </a:r>
                      <a:r>
                        <a:rPr lang="en-GB" sz="1300" b="1"/>
                        <a:t>stdio, Streamable HTTP, and SSE</a:t>
                      </a:r>
                      <a:r>
                        <a:rPr lang="en-GB" sz="1300"/>
                        <a: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447000">
                <a:tc>
                  <a:txBody>
                    <a:bodyPr/>
                    <a:lstStyle/>
                    <a:p>
                      <a:pPr marL="0" lvl="0" indent="0" algn="l" rtl="0">
                        <a:lnSpc>
                          <a:spcPct val="100000"/>
                        </a:lnSpc>
                        <a:spcBef>
                          <a:spcPts val="0"/>
                        </a:spcBef>
                        <a:spcAft>
                          <a:spcPts val="0"/>
                        </a:spcAft>
                        <a:buNone/>
                      </a:pPr>
                      <a:r>
                        <a:rPr lang="en-GB" sz="1300" b="1"/>
                        <a:t>Model Support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Fully </a:t>
                      </a:r>
                      <a:r>
                        <a:rPr lang="en-GB" sz="1300" b="1"/>
                        <a:t>Model Agnostic</a:t>
                      </a:r>
                      <a:r>
                        <a:rPr lang="en-GB" sz="1300"/>
                        <a:t>, working with any provider through a simple API layer.</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4"/>
          <p:cNvSpPr txBox="1"/>
          <p:nvPr/>
        </p:nvSpPr>
        <p:spPr>
          <a:xfrm>
            <a:off x="319533" y="1155301"/>
            <a:ext cx="11393200" cy="1354176"/>
          </a:xfrm>
          <a:prstGeom prst="rect">
            <a:avLst/>
          </a:prstGeom>
          <a:noFill/>
          <a:ln>
            <a:noFill/>
          </a:ln>
        </p:spPr>
        <p:txBody>
          <a:bodyPr spcFirstLastPara="1" wrap="square" lIns="121900" tIns="121900" rIns="121900" bIns="121900" anchor="t" anchorCtr="0">
            <a:spAutoFit/>
          </a:bodyPr>
          <a:lstStyle/>
          <a:p>
            <a:r>
              <a:rPr lang="en-GB" sz="2400" b="1">
                <a:solidFill>
                  <a:schemeClr val="dk1"/>
                </a:solidFill>
              </a:rPr>
              <a:t>SmolAgents</a:t>
            </a:r>
            <a:r>
              <a:rPr lang="en-GB" sz="2400">
                <a:solidFill>
                  <a:schemeClr val="dk1"/>
                </a:solidFill>
              </a:rPr>
              <a:t> is a very bare-bones framework that introduces an agent — CodingAgent — which routes data via code rather than JSON. It also gives you direct access to the entire Hugging Face model library out of the box.</a:t>
            </a:r>
            <a:endParaRPr sz="2400" b="1">
              <a:solidFill>
                <a:schemeClr val="dk1"/>
              </a:solidFill>
            </a:endParaRPr>
          </a:p>
        </p:txBody>
      </p:sp>
      <p:pic>
        <p:nvPicPr>
          <p:cNvPr id="204" name="Google Shape;204;p34"/>
          <p:cNvPicPr preferRelativeResize="0"/>
          <p:nvPr/>
        </p:nvPicPr>
        <p:blipFill>
          <a:blip r:embed="rId3">
            <a:alphaModFix/>
          </a:blip>
          <a:stretch>
            <a:fillRect/>
          </a:stretch>
        </p:blipFill>
        <p:spPr>
          <a:xfrm>
            <a:off x="910501" y="2405434"/>
            <a:ext cx="9995652" cy="4187901"/>
          </a:xfrm>
          <a:prstGeom prst="rect">
            <a:avLst/>
          </a:prstGeom>
          <a:noFill/>
          <a:ln>
            <a:noFill/>
          </a:ln>
        </p:spPr>
      </p:pic>
      <p:sp>
        <p:nvSpPr>
          <p:cNvPr id="205" name="Google Shape;205;p34"/>
          <p:cNvSpPr txBox="1">
            <a:spLocks noGrp="1"/>
          </p:cNvSpPr>
          <p:nvPr>
            <p:ph type="title" idx="4294967295"/>
          </p:nvPr>
        </p:nvSpPr>
        <p:spPr>
          <a:xfrm>
            <a:off x="4539346" y="127000"/>
            <a:ext cx="3581400" cy="763588"/>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u="sng" dirty="0" err="1">
                <a:solidFill>
                  <a:schemeClr val="hlink"/>
                </a:solidFill>
                <a:hlinkClick r:id="rId4"/>
              </a:rPr>
              <a:t>SmolAgents</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5"/>
          <p:cNvSpPr txBox="1">
            <a:spLocks noGrp="1"/>
          </p:cNvSpPr>
          <p:nvPr>
            <p:ph type="title" idx="4294967295"/>
          </p:nvPr>
        </p:nvSpPr>
        <p:spPr>
          <a:xfrm>
            <a:off x="4408718" y="127000"/>
            <a:ext cx="3581400" cy="763588"/>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u="sng" dirty="0" err="1">
                <a:solidFill>
                  <a:schemeClr val="hlink"/>
                </a:solidFill>
                <a:hlinkClick r:id="rId3"/>
              </a:rPr>
              <a:t>SmolAgents</a:t>
            </a:r>
            <a:endParaRPr dirty="0"/>
          </a:p>
        </p:txBody>
      </p:sp>
      <p:sp>
        <p:nvSpPr>
          <p:cNvPr id="211" name="Google Shape;211;p35"/>
          <p:cNvSpPr txBox="1"/>
          <p:nvPr/>
        </p:nvSpPr>
        <p:spPr>
          <a:xfrm>
            <a:off x="7941629" y="161101"/>
            <a:ext cx="4000000" cy="861542"/>
          </a:xfrm>
          <a:prstGeom prst="rect">
            <a:avLst/>
          </a:prstGeom>
          <a:noFill/>
          <a:ln>
            <a:noFill/>
          </a:ln>
        </p:spPr>
        <p:txBody>
          <a:bodyPr spcFirstLastPara="1" wrap="square" lIns="121900" tIns="121900" rIns="121900" bIns="121900" anchor="t" anchorCtr="0">
            <a:spAutoFit/>
          </a:bodyPr>
          <a:lstStyle/>
          <a:p>
            <a:r>
              <a:rPr lang="en-GB" sz="1333" u="sng" dirty="0">
                <a:solidFill>
                  <a:schemeClr val="hlink"/>
                </a:solidFill>
                <a:hlinkClick r:id="rId3"/>
              </a:rPr>
              <a:t>https://huggingface.co/docs/smolagents/en/index</a:t>
            </a:r>
            <a:endParaRPr sz="1333" dirty="0"/>
          </a:p>
          <a:p>
            <a:r>
              <a:rPr lang="en-GB" sz="1333" u="sng" dirty="0">
                <a:solidFill>
                  <a:schemeClr val="hlink"/>
                </a:solidFill>
                <a:hlinkClick r:id="rId4"/>
              </a:rPr>
              <a:t>https://github.com/huggingface/smolagents</a:t>
            </a:r>
            <a:r>
              <a:rPr lang="en-GB" sz="1333" dirty="0"/>
              <a:t>  </a:t>
            </a:r>
            <a:endParaRPr sz="1333" dirty="0"/>
          </a:p>
        </p:txBody>
      </p:sp>
      <p:graphicFrame>
        <p:nvGraphicFramePr>
          <p:cNvPr id="212" name="Google Shape;212;p35"/>
          <p:cNvGraphicFramePr/>
          <p:nvPr/>
        </p:nvGraphicFramePr>
        <p:xfrm>
          <a:off x="135467" y="1388533"/>
          <a:ext cx="11988800" cy="5161000"/>
        </p:xfrm>
        <a:graphic>
          <a:graphicData uri="http://schemas.openxmlformats.org/drawingml/2006/table">
            <a:tbl>
              <a:tblPr>
                <a:noFill/>
              </a:tblPr>
              <a:tblGrid>
                <a:gridCol w="2060967">
                  <a:extLst>
                    <a:ext uri="{9D8B030D-6E8A-4147-A177-3AD203B41FA5}">
                      <a16:colId xmlns:a16="http://schemas.microsoft.com/office/drawing/2014/main" val="20000"/>
                    </a:ext>
                  </a:extLst>
                </a:gridCol>
                <a:gridCol w="9927833">
                  <a:extLst>
                    <a:ext uri="{9D8B030D-6E8A-4147-A177-3AD203B41FA5}">
                      <a16:colId xmlns:a16="http://schemas.microsoft.com/office/drawing/2014/main" val="20001"/>
                    </a:ext>
                  </a:extLst>
                </a:gridCol>
              </a:tblGrid>
              <a:tr h="447000">
                <a:tc>
                  <a:txBody>
                    <a:bodyPr/>
                    <a:lstStyle/>
                    <a:p>
                      <a:pPr marL="0" lvl="0" indent="0" algn="ctr" rtl="0">
                        <a:lnSpc>
                          <a:spcPct val="100000"/>
                        </a:lnSpc>
                        <a:spcBef>
                          <a:spcPts val="0"/>
                        </a:spcBef>
                        <a:spcAft>
                          <a:spcPts val="0"/>
                        </a:spcAft>
                        <a:buNone/>
                      </a:pPr>
                      <a:r>
                        <a:rPr lang="en-GB" sz="1300" b="1"/>
                        <a:t>Key Area</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en-GB" sz="1300" b="1"/>
                        <a:t>Summary</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508000">
                <a:tc>
                  <a:txBody>
                    <a:bodyPr/>
                    <a:lstStyle/>
                    <a:p>
                      <a:pPr marL="0" lvl="0" indent="0" algn="l" rtl="0">
                        <a:lnSpc>
                          <a:spcPct val="100000"/>
                        </a:lnSpc>
                        <a:spcBef>
                          <a:spcPts val="0"/>
                        </a:spcBef>
                        <a:spcAft>
                          <a:spcPts val="0"/>
                        </a:spcAft>
                        <a:buNone/>
                      </a:pPr>
                      <a:r>
                        <a:rPr lang="en-GB" sz="1300" b="1"/>
                        <a:t>Focus &amp; Purpose</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A </a:t>
                      </a:r>
                      <a:r>
                        <a:rPr lang="en-GB" sz="1300" b="1"/>
                        <a:t>barebones, minimalist library</a:t>
                      </a:r>
                      <a:r>
                        <a:rPr lang="en-GB" sz="1300"/>
                        <a:t> for building agents that prioritize </a:t>
                      </a:r>
                      <a:r>
                        <a:rPr lang="en-GB" sz="1300" b="1"/>
                        <a:t>simplicity</a:t>
                      </a:r>
                      <a:r>
                        <a:rPr lang="en-GB" sz="1300"/>
                        <a:t> and efficient </a:t>
                      </a:r>
                      <a:r>
                        <a:rPr lang="en-GB" sz="1300" b="1"/>
                        <a:t>code-first reasoning</a:t>
                      </a:r>
                      <a:r>
                        <a:rPr lang="en-GB" sz="1300"/>
                        <a: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08000">
                <a:tc>
                  <a:txBody>
                    <a:bodyPr/>
                    <a:lstStyle/>
                    <a:p>
                      <a:pPr marL="0" lvl="0" indent="0" algn="l" rtl="0">
                        <a:lnSpc>
                          <a:spcPct val="100000"/>
                        </a:lnSpc>
                        <a:spcBef>
                          <a:spcPts val="0"/>
                        </a:spcBef>
                        <a:spcAft>
                          <a:spcPts val="0"/>
                        </a:spcAft>
                        <a:buNone/>
                      </a:pPr>
                      <a:r>
                        <a:rPr lang="en-GB" sz="1300" b="1"/>
                        <a:t>Core Concept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Code Agents (</a:t>
                      </a:r>
                      <a:r>
                        <a:rPr lang="en-GB" sz="1300" b="1">
                          <a:solidFill>
                            <a:srgbClr val="188038"/>
                          </a:solidFill>
                        </a:rPr>
                        <a:t>CodeAgent</a:t>
                      </a:r>
                      <a:r>
                        <a:rPr lang="en-GB" sz="1300" b="1"/>
                        <a:t>)</a:t>
                      </a:r>
                      <a:r>
                        <a:rPr lang="en-GB" sz="1300"/>
                        <a:t> where the LLM's plan is expressed as a </a:t>
                      </a:r>
                      <a:r>
                        <a:rPr lang="en-GB" sz="1300" b="1"/>
                        <a:t>Python code snippet</a:t>
                      </a:r>
                      <a:r>
                        <a:rPr lang="en-GB" sz="1300"/>
                        <a:t> for superior efficiency and reasoning.</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47000">
                <a:tc>
                  <a:txBody>
                    <a:bodyPr/>
                    <a:lstStyle/>
                    <a:p>
                      <a:pPr marL="0" lvl="0" indent="0" algn="l" rtl="0">
                        <a:lnSpc>
                          <a:spcPct val="100000"/>
                        </a:lnSpc>
                        <a:spcBef>
                          <a:spcPts val="0"/>
                        </a:spcBef>
                        <a:spcAft>
                          <a:spcPts val="0"/>
                        </a:spcAft>
                        <a:buNone/>
                      </a:pPr>
                      <a:r>
                        <a:rPr lang="en-GB" sz="1300" b="1"/>
                        <a:t>Integration</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Seamless integration with the </a:t>
                      </a:r>
                      <a:r>
                        <a:rPr lang="en-GB" sz="1300" b="1"/>
                        <a:t>Hugging Face Hub</a:t>
                      </a:r>
                      <a:r>
                        <a:rPr lang="en-GB" sz="1300"/>
                        <a:t> for sharing agents and tools as Gradio Spaces.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47000">
                <a:tc>
                  <a:txBody>
                    <a:bodyPr/>
                    <a:lstStyle/>
                    <a:p>
                      <a:pPr marL="0" lvl="0" indent="0" algn="l" rtl="0">
                        <a:lnSpc>
                          <a:spcPct val="100000"/>
                        </a:lnSpc>
                        <a:spcBef>
                          <a:spcPts val="0"/>
                        </a:spcBef>
                        <a:spcAft>
                          <a:spcPts val="0"/>
                        </a:spcAft>
                        <a:buNone/>
                      </a:pPr>
                      <a:r>
                        <a:rPr lang="en-GB" sz="1300" b="1"/>
                        <a:t>Orchestration</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ReAct-style loop</a:t>
                      </a:r>
                      <a:r>
                        <a:rPr lang="en-GB" sz="1300"/>
                        <a:t> where the action step involves generating and executing Python code snippets.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47000">
                <a:tc>
                  <a:txBody>
                    <a:bodyPr/>
                    <a:lstStyle/>
                    <a:p>
                      <a:pPr marL="0" lvl="0" indent="0" algn="l" rtl="0">
                        <a:lnSpc>
                          <a:spcPct val="100000"/>
                        </a:lnSpc>
                        <a:spcBef>
                          <a:spcPts val="0"/>
                        </a:spcBef>
                        <a:spcAft>
                          <a:spcPts val="0"/>
                        </a:spcAft>
                        <a:buNone/>
                      </a:pPr>
                      <a:r>
                        <a:rPr lang="en-GB" sz="1300" b="1"/>
                        <a:t>Key Features</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Sandboxed execution</a:t>
                      </a:r>
                      <a:r>
                        <a:rPr lang="en-GB" sz="1300"/>
                        <a:t> (E2B, Docker, etc.) for security; </a:t>
                      </a:r>
                      <a:r>
                        <a:rPr lang="en-GB" sz="1300" b="1"/>
                        <a:t>Modality-agnostic</a:t>
                      </a:r>
                      <a:r>
                        <a:rPr lang="en-GB" sz="1300"/>
                        <a:t> (text, vision, audio).</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extLst>
                  <a:ext uri="{0D108BD9-81ED-4DB2-BD59-A6C34878D82A}">
                    <a16:rowId xmlns:a16="http://schemas.microsoft.com/office/drawing/2014/main" val="10005"/>
                  </a:ext>
                </a:extLst>
              </a:tr>
              <a:tr h="447000">
                <a:tc>
                  <a:txBody>
                    <a:bodyPr/>
                    <a:lstStyle/>
                    <a:p>
                      <a:pPr marL="0" lvl="0" indent="0" algn="l" rtl="0">
                        <a:lnSpc>
                          <a:spcPct val="100000"/>
                        </a:lnSpc>
                        <a:spcBef>
                          <a:spcPts val="0"/>
                        </a:spcBef>
                        <a:spcAft>
                          <a:spcPts val="0"/>
                        </a:spcAft>
                        <a:buNone/>
                      </a:pPr>
                      <a:r>
                        <a:rPr lang="en-GB" sz="1300" b="1"/>
                        <a:t>Ecosystem</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Strong connection to Hugging Face infrastructure (Hub, Inference Providers, Transformers).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508000">
                <a:tc>
                  <a:txBody>
                    <a:bodyPr/>
                    <a:lstStyle/>
                    <a:p>
                      <a:pPr marL="0" lvl="0" indent="0" algn="l" rtl="0">
                        <a:lnSpc>
                          <a:spcPct val="100000"/>
                        </a:lnSpc>
                        <a:spcBef>
                          <a:spcPts val="0"/>
                        </a:spcBef>
                        <a:spcAft>
                          <a:spcPts val="0"/>
                        </a:spcAft>
                        <a:buNone/>
                      </a:pPr>
                      <a:r>
                        <a:rPr lang="en-GB" sz="1300" b="1"/>
                        <a:t>Production Readiness</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Simple to deploy and run, with a very small core codebase for auditability and minimal overhead.</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508000">
                <a:tc>
                  <a:txBody>
                    <a:bodyPr/>
                    <a:lstStyle/>
                    <a:p>
                      <a:pPr marL="0" lvl="0" indent="0" algn="l" rtl="0">
                        <a:lnSpc>
                          <a:spcPct val="100000"/>
                        </a:lnSpc>
                        <a:spcBef>
                          <a:spcPts val="0"/>
                        </a:spcBef>
                        <a:spcAft>
                          <a:spcPts val="0"/>
                        </a:spcAft>
                        <a:buNone/>
                      </a:pPr>
                      <a:r>
                        <a:rPr lang="en-GB" sz="1300" b="1"/>
                        <a:t>Tooling &amp; Debugging</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CLI tools (</a:t>
                      </a:r>
                      <a:r>
                        <a:rPr lang="en-GB" sz="1300">
                          <a:solidFill>
                            <a:srgbClr val="188038"/>
                          </a:solidFill>
                        </a:rPr>
                        <a:t>smolagent</a:t>
                      </a:r>
                      <a:r>
                        <a:rPr lang="en-GB" sz="1300"/>
                        <a:t>, </a:t>
                      </a:r>
                      <a:r>
                        <a:rPr lang="en-GB" sz="1300">
                          <a:solidFill>
                            <a:srgbClr val="188038"/>
                          </a:solidFill>
                        </a:rPr>
                        <a:t>webagent</a:t>
                      </a:r>
                      <a:r>
                        <a:rPr lang="en-GB" sz="1300"/>
                        <a:t>) for quick testing; emphasis on reducing steps/LLM calls.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447000">
                <a:tc>
                  <a:txBody>
                    <a:bodyPr/>
                    <a:lstStyle/>
                    <a:p>
                      <a:pPr marL="0" lvl="0" indent="0" algn="l" rtl="0">
                        <a:lnSpc>
                          <a:spcPct val="100000"/>
                        </a:lnSpc>
                        <a:spcBef>
                          <a:spcPts val="0"/>
                        </a:spcBef>
                        <a:spcAft>
                          <a:spcPts val="0"/>
                        </a:spcAft>
                        <a:buNone/>
                      </a:pPr>
                      <a:r>
                        <a:rPr lang="en-GB" sz="1300" b="1"/>
                        <a:t>MCP Support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Yes</a:t>
                      </a:r>
                      <a:r>
                        <a:rPr lang="en-GB" sz="1300"/>
                        <a:t> (Tool Integration: Can load tool collections directly from an </a:t>
                      </a:r>
                      <a:r>
                        <a:rPr lang="en-GB" sz="1300" b="1"/>
                        <a:t>MCP Server</a:t>
                      </a:r>
                      <a:r>
                        <a:rPr lang="en-GB" sz="1300"/>
                        <a: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447000">
                <a:tc>
                  <a:txBody>
                    <a:bodyPr/>
                    <a:lstStyle/>
                    <a:p>
                      <a:pPr marL="0" lvl="0" indent="0" algn="l" rtl="0">
                        <a:lnSpc>
                          <a:spcPct val="100000"/>
                        </a:lnSpc>
                        <a:spcBef>
                          <a:spcPts val="0"/>
                        </a:spcBef>
                        <a:spcAft>
                          <a:spcPts val="0"/>
                        </a:spcAft>
                        <a:buNone/>
                      </a:pPr>
                      <a:r>
                        <a:rPr lang="en-GB" sz="1300" b="1"/>
                        <a:t>Model Support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Fully </a:t>
                      </a:r>
                      <a:r>
                        <a:rPr lang="en-GB" sz="1300" b="1"/>
                        <a:t>Model-Agnostic</a:t>
                      </a:r>
                      <a:r>
                        <a:rPr lang="en-GB" sz="1300"/>
                        <a:t> (Hugging Face Inference, LiteLLM for all APIs, Transformers for local models, etc.).</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6"/>
          <p:cNvSpPr txBox="1">
            <a:spLocks noGrp="1"/>
          </p:cNvSpPr>
          <p:nvPr>
            <p:ph type="title" idx="4294967295"/>
          </p:nvPr>
        </p:nvSpPr>
        <p:spPr>
          <a:xfrm>
            <a:off x="5482774" y="76200"/>
            <a:ext cx="3378200" cy="763588"/>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u="sng" dirty="0" err="1">
                <a:solidFill>
                  <a:schemeClr val="hlink"/>
                </a:solidFill>
                <a:hlinkClick r:id="rId3"/>
              </a:rPr>
              <a:t>PydanticAI</a:t>
            </a:r>
            <a:endParaRPr dirty="0"/>
          </a:p>
        </p:txBody>
      </p:sp>
      <p:sp>
        <p:nvSpPr>
          <p:cNvPr id="218" name="Google Shape;218;p36"/>
          <p:cNvSpPr txBox="1"/>
          <p:nvPr/>
        </p:nvSpPr>
        <p:spPr>
          <a:xfrm>
            <a:off x="7952515" y="128445"/>
            <a:ext cx="4000000" cy="451302"/>
          </a:xfrm>
          <a:prstGeom prst="rect">
            <a:avLst/>
          </a:prstGeom>
          <a:noFill/>
          <a:ln>
            <a:noFill/>
          </a:ln>
        </p:spPr>
        <p:txBody>
          <a:bodyPr spcFirstLastPara="1" wrap="square" lIns="121900" tIns="121900" rIns="121900" bIns="121900" anchor="t" anchorCtr="0">
            <a:spAutoFit/>
          </a:bodyPr>
          <a:lstStyle/>
          <a:p>
            <a:r>
              <a:rPr lang="en-GB" sz="1333" u="sng" dirty="0">
                <a:solidFill>
                  <a:schemeClr val="hlink"/>
                </a:solidFill>
                <a:hlinkClick r:id="rId4"/>
              </a:rPr>
              <a:t>https://ai.pydantic.dev/#hello-world-example</a:t>
            </a:r>
            <a:r>
              <a:rPr lang="en-GB" sz="1333" dirty="0"/>
              <a:t> </a:t>
            </a:r>
            <a:endParaRPr sz="1333" dirty="0"/>
          </a:p>
        </p:txBody>
      </p:sp>
      <p:graphicFrame>
        <p:nvGraphicFramePr>
          <p:cNvPr id="219" name="Google Shape;219;p36"/>
          <p:cNvGraphicFramePr/>
          <p:nvPr/>
        </p:nvGraphicFramePr>
        <p:xfrm>
          <a:off x="84667" y="897467"/>
          <a:ext cx="12115800" cy="5831600"/>
        </p:xfrm>
        <a:graphic>
          <a:graphicData uri="http://schemas.openxmlformats.org/drawingml/2006/table">
            <a:tbl>
              <a:tblPr>
                <a:noFill/>
              </a:tblPr>
              <a:tblGrid>
                <a:gridCol w="1968500">
                  <a:extLst>
                    <a:ext uri="{9D8B030D-6E8A-4147-A177-3AD203B41FA5}">
                      <a16:colId xmlns:a16="http://schemas.microsoft.com/office/drawing/2014/main" val="20000"/>
                    </a:ext>
                  </a:extLst>
                </a:gridCol>
                <a:gridCol w="10147300">
                  <a:extLst>
                    <a:ext uri="{9D8B030D-6E8A-4147-A177-3AD203B41FA5}">
                      <a16:colId xmlns:a16="http://schemas.microsoft.com/office/drawing/2014/main" val="20001"/>
                    </a:ext>
                  </a:extLst>
                </a:gridCol>
              </a:tblGrid>
              <a:tr h="447000">
                <a:tc>
                  <a:txBody>
                    <a:bodyPr/>
                    <a:lstStyle/>
                    <a:p>
                      <a:pPr marL="0" lvl="0" indent="0" algn="ctr" rtl="0">
                        <a:lnSpc>
                          <a:spcPct val="100000"/>
                        </a:lnSpc>
                        <a:spcBef>
                          <a:spcPts val="0"/>
                        </a:spcBef>
                        <a:spcAft>
                          <a:spcPts val="0"/>
                        </a:spcAft>
                        <a:buNone/>
                      </a:pPr>
                      <a:r>
                        <a:rPr lang="en-GB" sz="1300" b="1"/>
                        <a:t>Key Area</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en-GB" sz="1300" b="1"/>
                        <a:t>Summary</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508000">
                <a:tc>
                  <a:txBody>
                    <a:bodyPr/>
                    <a:lstStyle/>
                    <a:p>
                      <a:pPr marL="0" lvl="0" indent="0" algn="l" rtl="0">
                        <a:lnSpc>
                          <a:spcPct val="100000"/>
                        </a:lnSpc>
                        <a:spcBef>
                          <a:spcPts val="0"/>
                        </a:spcBef>
                        <a:spcAft>
                          <a:spcPts val="0"/>
                        </a:spcAft>
                        <a:buNone/>
                      </a:pPr>
                      <a:r>
                        <a:rPr lang="en-GB" sz="1300" b="1"/>
                        <a:t>Focus &amp; Purpose</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A </a:t>
                      </a:r>
                      <a:r>
                        <a:rPr lang="en-GB" sz="1300" b="1"/>
                        <a:t>type-safe, Pydantic-first</a:t>
                      </a:r>
                      <a:r>
                        <a:rPr lang="en-GB" sz="1300"/>
                        <a:t> framework aimed at bringing a FastAPI-like, developer-centric experience to AI application building.</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50200">
                <a:tc>
                  <a:txBody>
                    <a:bodyPr/>
                    <a:lstStyle/>
                    <a:p>
                      <a:pPr marL="0" lvl="0" indent="0" algn="l" rtl="0">
                        <a:lnSpc>
                          <a:spcPct val="100000"/>
                        </a:lnSpc>
                        <a:spcBef>
                          <a:spcPts val="0"/>
                        </a:spcBef>
                        <a:spcAft>
                          <a:spcPts val="0"/>
                        </a:spcAft>
                        <a:buNone/>
                      </a:pPr>
                      <a:r>
                        <a:rPr lang="en-GB" sz="1300" b="1"/>
                        <a:t>Core Concept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Focuses on </a:t>
                      </a:r>
                      <a:r>
                        <a:rPr lang="en-GB" sz="1300" b="1"/>
                        <a:t>full type-safety</a:t>
                      </a:r>
                      <a:r>
                        <a:rPr lang="en-GB" sz="1300"/>
                        <a:t> and </a:t>
                      </a:r>
                      <a:r>
                        <a:rPr lang="en-GB" sz="1300" b="1"/>
                        <a:t>Pydantic Validation</a:t>
                      </a:r>
                      <a:r>
                        <a:rPr lang="en-GB" sz="1300"/>
                        <a:t> on inputs, outputs, and internal components to guarantee consistency and minimize runtime errors.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08000">
                <a:tc>
                  <a:txBody>
                    <a:bodyPr/>
                    <a:lstStyle/>
                    <a:p>
                      <a:pPr marL="0" lvl="0" indent="0" algn="l" rtl="0">
                        <a:lnSpc>
                          <a:spcPct val="100000"/>
                        </a:lnSpc>
                        <a:spcBef>
                          <a:spcPts val="0"/>
                        </a:spcBef>
                        <a:spcAft>
                          <a:spcPts val="0"/>
                        </a:spcAft>
                        <a:buNone/>
                      </a:pPr>
                      <a:r>
                        <a:rPr lang="en-GB" sz="1300" b="1"/>
                        <a:t>Integration</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Tightly coupled with </a:t>
                      </a:r>
                      <a:r>
                        <a:rPr lang="en-GB" sz="1300" b="1"/>
                        <a:t>Pydantic Logfire</a:t>
                      </a:r>
                      <a:r>
                        <a:rPr lang="en-GB" sz="1300"/>
                        <a:t> for observability; supports integrations for </a:t>
                      </a:r>
                      <a:r>
                        <a:rPr lang="en-GB" sz="1300" b="1"/>
                        <a:t>Durable Execution</a:t>
                      </a:r>
                      <a:r>
                        <a:rPr lang="en-GB" sz="1300"/>
                        <a:t> (Temporal, DBOS).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47000">
                <a:tc>
                  <a:txBody>
                    <a:bodyPr/>
                    <a:lstStyle/>
                    <a:p>
                      <a:pPr marL="0" lvl="0" indent="0" algn="l" rtl="0">
                        <a:lnSpc>
                          <a:spcPct val="100000"/>
                        </a:lnSpc>
                        <a:spcBef>
                          <a:spcPts val="0"/>
                        </a:spcBef>
                        <a:spcAft>
                          <a:spcPts val="0"/>
                        </a:spcAft>
                        <a:buNone/>
                      </a:pPr>
                      <a:r>
                        <a:rPr lang="en-GB" sz="1300" b="1"/>
                        <a:t>Orchestration</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Logic defined by standard Python control flow, or structured via </a:t>
                      </a:r>
                      <a:r>
                        <a:rPr lang="en-GB" sz="1300" b="1"/>
                        <a:t>Pydantic Graph</a:t>
                      </a:r>
                      <a:r>
                        <a:rPr lang="en-GB" sz="1300"/>
                        <a:t> (Steps, Joins, Decisions).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650200">
                <a:tc>
                  <a:txBody>
                    <a:bodyPr/>
                    <a:lstStyle/>
                    <a:p>
                      <a:pPr marL="0" lvl="0" indent="0" algn="l" rtl="0">
                        <a:lnSpc>
                          <a:spcPct val="100000"/>
                        </a:lnSpc>
                        <a:spcBef>
                          <a:spcPts val="0"/>
                        </a:spcBef>
                        <a:spcAft>
                          <a:spcPts val="0"/>
                        </a:spcAft>
                        <a:buNone/>
                      </a:pPr>
                      <a:r>
                        <a:rPr lang="en-GB" sz="1300" b="1"/>
                        <a:t>Key Features</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Durable Execution</a:t>
                      </a:r>
                      <a:r>
                        <a:rPr lang="en-GB" sz="1300"/>
                        <a:t>; </a:t>
                      </a:r>
                      <a:r>
                        <a:rPr lang="en-GB" sz="1300" b="1"/>
                        <a:t>Seamless Observability</a:t>
                      </a:r>
                      <a:r>
                        <a:rPr lang="en-GB" sz="1300"/>
                        <a:t>; robust </a:t>
                      </a:r>
                      <a:r>
                        <a:rPr lang="en-GB" sz="1300" b="1"/>
                        <a:t>Evals</a:t>
                      </a:r>
                      <a:r>
                        <a:rPr lang="en-GB" sz="1300"/>
                        <a:t> framework; </a:t>
                      </a:r>
                      <a:r>
                        <a:rPr lang="en-GB" sz="1300" b="1"/>
                        <a:t>Human-in-the-Loop Tool Approval</a:t>
                      </a:r>
                      <a:r>
                        <a:rPr lang="en-GB" sz="1300"/>
                        <a:t>; </a:t>
                      </a:r>
                      <a:r>
                        <a:rPr lang="en-GB" sz="1300" b="1"/>
                        <a:t>Streamed Structured Outputs</a:t>
                      </a:r>
                      <a:r>
                        <a:rPr lang="en-GB" sz="1300"/>
                        <a: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extLst>
                  <a:ext uri="{0D108BD9-81ED-4DB2-BD59-A6C34878D82A}">
                    <a16:rowId xmlns:a16="http://schemas.microsoft.com/office/drawing/2014/main" val="10005"/>
                  </a:ext>
                </a:extLst>
              </a:tr>
              <a:tr h="508000">
                <a:tc>
                  <a:txBody>
                    <a:bodyPr/>
                    <a:lstStyle/>
                    <a:p>
                      <a:pPr marL="0" lvl="0" indent="0" algn="l" rtl="0">
                        <a:lnSpc>
                          <a:spcPct val="100000"/>
                        </a:lnSpc>
                        <a:spcBef>
                          <a:spcPts val="0"/>
                        </a:spcBef>
                        <a:spcAft>
                          <a:spcPts val="0"/>
                        </a:spcAft>
                        <a:buNone/>
                      </a:pPr>
                      <a:r>
                        <a:rPr lang="en-GB" sz="1300" b="1"/>
                        <a:t>Ecosystem</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Developed by the Pydantic Team; strong alignment with best practices in modern Python software development.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650200">
                <a:tc>
                  <a:txBody>
                    <a:bodyPr/>
                    <a:lstStyle/>
                    <a:p>
                      <a:pPr marL="0" lvl="0" indent="0" algn="l" rtl="0">
                        <a:lnSpc>
                          <a:spcPct val="100000"/>
                        </a:lnSpc>
                        <a:spcBef>
                          <a:spcPts val="0"/>
                        </a:spcBef>
                        <a:spcAft>
                          <a:spcPts val="0"/>
                        </a:spcAft>
                        <a:buNone/>
                      </a:pPr>
                      <a:r>
                        <a:rPr lang="en-GB" sz="1300" b="1"/>
                        <a:t>Production Readiness</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Very High, prioritizing reliability, testing, and production monitoring via OpenTelemetry standards.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508000">
                <a:tc>
                  <a:txBody>
                    <a:bodyPr/>
                    <a:lstStyle/>
                    <a:p>
                      <a:pPr marL="0" lvl="0" indent="0" algn="l" rtl="0">
                        <a:lnSpc>
                          <a:spcPct val="100000"/>
                        </a:lnSpc>
                        <a:spcBef>
                          <a:spcPts val="0"/>
                        </a:spcBef>
                        <a:spcAft>
                          <a:spcPts val="0"/>
                        </a:spcAft>
                        <a:buNone/>
                      </a:pPr>
                      <a:r>
                        <a:rPr lang="en-GB" sz="1300" b="1"/>
                        <a:t>Tooling &amp; Debugging</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Seamless Observability</a:t>
                      </a:r>
                      <a:r>
                        <a:rPr lang="en-GB" sz="1300"/>
                        <a:t> via Pydantic Logfire provides real-time tracing, cost, and metric tracking.</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508000">
                <a:tc>
                  <a:txBody>
                    <a:bodyPr/>
                    <a:lstStyle/>
                    <a:p>
                      <a:pPr marL="0" lvl="0" indent="0" algn="l" rtl="0">
                        <a:lnSpc>
                          <a:spcPct val="100000"/>
                        </a:lnSpc>
                        <a:spcBef>
                          <a:spcPts val="0"/>
                        </a:spcBef>
                        <a:spcAft>
                          <a:spcPts val="0"/>
                        </a:spcAft>
                        <a:buNone/>
                      </a:pPr>
                      <a:r>
                        <a:rPr lang="en-GB" sz="1300" b="1"/>
                        <a:t>MCP Support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Yes</a:t>
                      </a:r>
                      <a:r>
                        <a:rPr lang="en-GB" sz="1300"/>
                        <a:t> (Integrated: Provides both a dedicated </a:t>
                      </a:r>
                      <a:r>
                        <a:rPr lang="en-GB" sz="1300" b="1"/>
                        <a:t>MCP Client</a:t>
                      </a:r>
                      <a:r>
                        <a:rPr lang="en-GB" sz="1300"/>
                        <a:t> and a </a:t>
                      </a:r>
                      <a:r>
                        <a:rPr lang="en-GB" sz="1300" b="1"/>
                        <a:t>FastMCP Client</a:t>
                      </a:r>
                      <a:r>
                        <a:rPr lang="en-GB" sz="1300"/>
                        <a:t> for high-performance connections).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447000">
                <a:tc>
                  <a:txBody>
                    <a:bodyPr/>
                    <a:lstStyle/>
                    <a:p>
                      <a:pPr marL="0" lvl="0" indent="0" algn="l" rtl="0">
                        <a:lnSpc>
                          <a:spcPct val="100000"/>
                        </a:lnSpc>
                        <a:spcBef>
                          <a:spcPts val="0"/>
                        </a:spcBef>
                        <a:spcAft>
                          <a:spcPts val="0"/>
                        </a:spcAft>
                        <a:buNone/>
                      </a:pPr>
                      <a:r>
                        <a:rPr lang="en-GB" sz="1300" b="1"/>
                        <a:t>Model Support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dirty="0"/>
                        <a:t>Fully </a:t>
                      </a:r>
                      <a:r>
                        <a:rPr lang="en-GB" sz="1300" b="1" dirty="0"/>
                        <a:t>Model-Agnostic</a:t>
                      </a:r>
                      <a:r>
                        <a:rPr lang="en-GB" sz="1300" dirty="0"/>
                        <a:t>, supporting virtually every model and provider via native integrations and </a:t>
                      </a:r>
                      <a:r>
                        <a:rPr lang="en-GB" sz="1300" dirty="0" err="1"/>
                        <a:t>LiteLLM</a:t>
                      </a:r>
                      <a:r>
                        <a:rPr lang="en-GB" sz="1300" dirty="0"/>
                        <a:t>.</a:t>
                      </a:r>
                      <a:endParaRPr sz="1300" dirty="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title" idx="4294967295"/>
          </p:nvPr>
        </p:nvSpPr>
        <p:spPr>
          <a:xfrm>
            <a:off x="4755469" y="58738"/>
            <a:ext cx="6249987" cy="763587"/>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u="sng" dirty="0">
                <a:solidFill>
                  <a:schemeClr val="hlink"/>
                </a:solidFill>
                <a:hlinkClick r:id="rId3"/>
              </a:rPr>
              <a:t>Atomic Agents</a:t>
            </a:r>
            <a:r>
              <a:rPr lang="en-GB" dirty="0"/>
              <a:t> </a:t>
            </a:r>
            <a:endParaRPr dirty="0"/>
          </a:p>
        </p:txBody>
      </p:sp>
      <p:sp>
        <p:nvSpPr>
          <p:cNvPr id="225" name="Google Shape;225;p37"/>
          <p:cNvSpPr txBox="1"/>
          <p:nvPr/>
        </p:nvSpPr>
        <p:spPr>
          <a:xfrm>
            <a:off x="8187267" y="99385"/>
            <a:ext cx="3936800" cy="656421"/>
          </a:xfrm>
          <a:prstGeom prst="rect">
            <a:avLst/>
          </a:prstGeom>
          <a:noFill/>
          <a:ln>
            <a:noFill/>
          </a:ln>
        </p:spPr>
        <p:txBody>
          <a:bodyPr spcFirstLastPara="1" wrap="square" lIns="121900" tIns="121900" rIns="121900" bIns="121900" anchor="t" anchorCtr="0">
            <a:spAutoFit/>
          </a:bodyPr>
          <a:lstStyle/>
          <a:p>
            <a:r>
              <a:rPr lang="en-GB" sz="1333" u="sng" dirty="0">
                <a:solidFill>
                  <a:schemeClr val="hlink"/>
                </a:solidFill>
                <a:hlinkClick r:id="rId4"/>
              </a:rPr>
              <a:t>https://github.com/BrainBlend-AI/atomic-agents</a:t>
            </a:r>
            <a:r>
              <a:rPr lang="en-GB" sz="1333" dirty="0"/>
              <a:t> </a:t>
            </a:r>
            <a:endParaRPr sz="1333" dirty="0"/>
          </a:p>
        </p:txBody>
      </p:sp>
      <p:graphicFrame>
        <p:nvGraphicFramePr>
          <p:cNvPr id="226" name="Google Shape;226;p37"/>
          <p:cNvGraphicFramePr/>
          <p:nvPr/>
        </p:nvGraphicFramePr>
        <p:xfrm>
          <a:off x="101600" y="846667"/>
          <a:ext cx="12073466" cy="5892600"/>
        </p:xfrm>
        <a:graphic>
          <a:graphicData uri="http://schemas.openxmlformats.org/drawingml/2006/table">
            <a:tbl>
              <a:tblPr>
                <a:noFill/>
              </a:tblPr>
              <a:tblGrid>
                <a:gridCol w="1961633">
                  <a:extLst>
                    <a:ext uri="{9D8B030D-6E8A-4147-A177-3AD203B41FA5}">
                      <a16:colId xmlns:a16="http://schemas.microsoft.com/office/drawing/2014/main" val="20000"/>
                    </a:ext>
                  </a:extLst>
                </a:gridCol>
                <a:gridCol w="10111833">
                  <a:extLst>
                    <a:ext uri="{9D8B030D-6E8A-4147-A177-3AD203B41FA5}">
                      <a16:colId xmlns:a16="http://schemas.microsoft.com/office/drawing/2014/main" val="20001"/>
                    </a:ext>
                  </a:extLst>
                </a:gridCol>
              </a:tblGrid>
              <a:tr h="447000">
                <a:tc>
                  <a:txBody>
                    <a:bodyPr/>
                    <a:lstStyle/>
                    <a:p>
                      <a:pPr marL="0" lvl="0" indent="0" algn="ctr" rtl="0">
                        <a:lnSpc>
                          <a:spcPct val="100000"/>
                        </a:lnSpc>
                        <a:spcBef>
                          <a:spcPts val="0"/>
                        </a:spcBef>
                        <a:spcAft>
                          <a:spcPts val="0"/>
                        </a:spcAft>
                        <a:buNone/>
                      </a:pPr>
                      <a:r>
                        <a:rPr lang="en-GB" sz="1300" b="1"/>
                        <a:t>Key Area</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en-GB" sz="1300" b="1"/>
                        <a:t>Summary</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508000">
                <a:tc>
                  <a:txBody>
                    <a:bodyPr/>
                    <a:lstStyle/>
                    <a:p>
                      <a:pPr marL="0" lvl="0" indent="0" algn="l" rtl="0">
                        <a:lnSpc>
                          <a:spcPct val="100000"/>
                        </a:lnSpc>
                        <a:spcBef>
                          <a:spcPts val="0"/>
                        </a:spcBef>
                        <a:spcAft>
                          <a:spcPts val="0"/>
                        </a:spcAft>
                        <a:buNone/>
                      </a:pPr>
                      <a:r>
                        <a:rPr lang="en-GB" sz="1300" b="1"/>
                        <a:t>Focus &amp; Purpose</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A lightweight, modular framework designed for </a:t>
                      </a:r>
                      <a:r>
                        <a:rPr lang="en-GB" sz="1300" b="1"/>
                        <a:t>predictability</a:t>
                      </a:r>
                      <a:r>
                        <a:rPr lang="en-GB" sz="1300"/>
                        <a:t> and standard software engineering principles in AI pipelines.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50200">
                <a:tc>
                  <a:txBody>
                    <a:bodyPr/>
                    <a:lstStyle/>
                    <a:p>
                      <a:pPr marL="0" lvl="0" indent="0" algn="l" rtl="0">
                        <a:lnSpc>
                          <a:spcPct val="100000"/>
                        </a:lnSpc>
                        <a:spcBef>
                          <a:spcPts val="0"/>
                        </a:spcBef>
                        <a:spcAft>
                          <a:spcPts val="0"/>
                        </a:spcAft>
                        <a:buNone/>
                      </a:pPr>
                      <a:r>
                        <a:rPr lang="en-GB" sz="1300" b="1"/>
                        <a:t>Core Concept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Designed around </a:t>
                      </a:r>
                      <a:r>
                        <a:rPr lang="en-GB" sz="1300" b="1"/>
                        <a:t>atomicity</a:t>
                      </a:r>
                      <a:r>
                        <a:rPr lang="en-GB" sz="1300"/>
                        <a:t>: combining small, single-purpose, reusable components (Agents, Tools, Context Providers). Built on </a:t>
                      </a:r>
                      <a:r>
                        <a:rPr lang="en-GB" sz="1300" b="1"/>
                        <a:t>Instructor</a:t>
                      </a:r>
                      <a:r>
                        <a:rPr lang="en-GB" sz="1300"/>
                        <a:t> and </a:t>
                      </a:r>
                      <a:r>
                        <a:rPr lang="en-GB" sz="1300" b="1"/>
                        <a:t>Pydantic</a:t>
                      </a:r>
                      <a:r>
                        <a:rPr lang="en-GB" sz="1300"/>
                        <a: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50200">
                <a:tc>
                  <a:txBody>
                    <a:bodyPr/>
                    <a:lstStyle/>
                    <a:p>
                      <a:pPr marL="0" lvl="0" indent="0" algn="l" rtl="0">
                        <a:lnSpc>
                          <a:spcPct val="100000"/>
                        </a:lnSpc>
                        <a:spcBef>
                          <a:spcPts val="0"/>
                        </a:spcBef>
                        <a:spcAft>
                          <a:spcPts val="0"/>
                        </a:spcAft>
                        <a:buNone/>
                      </a:pPr>
                      <a:r>
                        <a:rPr lang="en-GB" sz="1300" b="1"/>
                        <a:t>Integration</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Built on </a:t>
                      </a:r>
                      <a:r>
                        <a:rPr lang="en-GB" sz="1300" b="1"/>
                        <a:t>Instructor</a:t>
                      </a:r>
                      <a:r>
                        <a:rPr lang="en-GB" sz="1300"/>
                        <a:t> for reliable structured output; </a:t>
                      </a:r>
                      <a:r>
                        <a:rPr lang="en-GB" sz="1300" b="1"/>
                        <a:t>Context Providers</a:t>
                      </a:r>
                      <a:r>
                        <a:rPr lang="en-GB" sz="1300"/>
                        <a:t> allow dynamic injection of RAG/external data into the system prompt.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08000">
                <a:tc>
                  <a:txBody>
                    <a:bodyPr/>
                    <a:lstStyle/>
                    <a:p>
                      <a:pPr marL="0" lvl="0" indent="0" algn="l" rtl="0">
                        <a:lnSpc>
                          <a:spcPct val="100000"/>
                        </a:lnSpc>
                        <a:spcBef>
                          <a:spcPts val="0"/>
                        </a:spcBef>
                        <a:spcAft>
                          <a:spcPts val="0"/>
                        </a:spcAft>
                        <a:buNone/>
                      </a:pPr>
                      <a:r>
                        <a:rPr lang="en-GB" sz="1300" b="1"/>
                        <a:t>Orchestration</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All control flow logic is written directly in pure </a:t>
                      </a:r>
                      <a:r>
                        <a:rPr lang="en-GB" sz="1300" b="1"/>
                        <a:t>Python</a:t>
                      </a:r>
                      <a:r>
                        <a:rPr lang="en-GB" sz="1300"/>
                        <a:t>, promoting clarity, testability, and familiar software best practices.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08000">
                <a:tc>
                  <a:txBody>
                    <a:bodyPr/>
                    <a:lstStyle/>
                    <a:p>
                      <a:pPr marL="0" lvl="0" indent="0" algn="l" rtl="0">
                        <a:lnSpc>
                          <a:spcPct val="100000"/>
                        </a:lnSpc>
                        <a:spcBef>
                          <a:spcPts val="0"/>
                        </a:spcBef>
                        <a:spcAft>
                          <a:spcPts val="0"/>
                        </a:spcAft>
                        <a:buNone/>
                      </a:pPr>
                      <a:r>
                        <a:rPr lang="en-GB" sz="1300" b="1"/>
                        <a:t>Key Features</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Predictability</a:t>
                      </a:r>
                      <a:r>
                        <a:rPr lang="en-GB" sz="1300"/>
                        <a:t> via strict </a:t>
                      </a:r>
                      <a:r>
                        <a:rPr lang="en-GB" sz="1300" b="1"/>
                        <a:t>Pydantic Schemas</a:t>
                      </a:r>
                      <a:r>
                        <a:rPr lang="en-GB" sz="1300"/>
                        <a:t> for all I/O; modular </a:t>
                      </a:r>
                      <a:r>
                        <a:rPr lang="en-GB" sz="1300" b="1"/>
                        <a:t>Hooks System</a:t>
                      </a:r>
                      <a:r>
                        <a:rPr lang="en-GB" sz="1300"/>
                        <a:t> for monitoring; simple </a:t>
                      </a:r>
                      <a:r>
                        <a:rPr lang="en-GB" sz="1300" b="1"/>
                        <a:t>Agent Chaining</a:t>
                      </a:r>
                      <a:r>
                        <a:rPr lang="en-GB" sz="1300"/>
                        <a: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extLst>
                  <a:ext uri="{0D108BD9-81ED-4DB2-BD59-A6C34878D82A}">
                    <a16:rowId xmlns:a16="http://schemas.microsoft.com/office/drawing/2014/main" val="10005"/>
                  </a:ext>
                </a:extLst>
              </a:tr>
              <a:tr h="508000">
                <a:tc>
                  <a:txBody>
                    <a:bodyPr/>
                    <a:lstStyle/>
                    <a:p>
                      <a:pPr marL="0" lvl="0" indent="0" algn="l" rtl="0">
                        <a:lnSpc>
                          <a:spcPct val="100000"/>
                        </a:lnSpc>
                        <a:spcBef>
                          <a:spcPts val="0"/>
                        </a:spcBef>
                        <a:spcAft>
                          <a:spcPts val="0"/>
                        </a:spcAft>
                        <a:buNone/>
                      </a:pPr>
                      <a:r>
                        <a:rPr lang="en-GB" sz="1300" b="1"/>
                        <a:t>Ecosystem</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Atomic Forge</a:t>
                      </a:r>
                      <a:r>
                        <a:rPr lang="en-GB" sz="1300"/>
                        <a:t> provides a collection of modular tools; </a:t>
                      </a:r>
                      <a:r>
                        <a:rPr lang="en-GB" sz="1300" b="1"/>
                        <a:t>Atomic Assembler</a:t>
                      </a:r>
                      <a:r>
                        <a:rPr lang="en-GB" sz="1300"/>
                        <a:t> CLI helps download and manage components.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650200">
                <a:tc>
                  <a:txBody>
                    <a:bodyPr/>
                    <a:lstStyle/>
                    <a:p>
                      <a:pPr marL="0" lvl="0" indent="0" algn="l" rtl="0">
                        <a:lnSpc>
                          <a:spcPct val="100000"/>
                        </a:lnSpc>
                        <a:spcBef>
                          <a:spcPts val="0"/>
                        </a:spcBef>
                        <a:spcAft>
                          <a:spcPts val="0"/>
                        </a:spcAft>
                        <a:buNone/>
                      </a:pPr>
                      <a:r>
                        <a:rPr lang="en-GB" sz="1300" b="1"/>
                        <a:t>Production Readiness</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Focus on </a:t>
                      </a:r>
                      <a:r>
                        <a:rPr lang="en-GB" sz="1300" b="1"/>
                        <a:t>maintainability, testability, and robust error handling</a:t>
                      </a:r>
                      <a:r>
                        <a:rPr lang="en-GB" sz="1300"/>
                        <a:t> through the Hooks system.</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508000">
                <a:tc>
                  <a:txBody>
                    <a:bodyPr/>
                    <a:lstStyle/>
                    <a:p>
                      <a:pPr marL="0" lvl="0" indent="0" algn="l" rtl="0">
                        <a:lnSpc>
                          <a:spcPct val="100000"/>
                        </a:lnSpc>
                        <a:spcBef>
                          <a:spcPts val="0"/>
                        </a:spcBef>
                        <a:spcAft>
                          <a:spcPts val="0"/>
                        </a:spcAft>
                        <a:buNone/>
                      </a:pPr>
                      <a:r>
                        <a:rPr lang="en-GB" sz="1300" b="1"/>
                        <a:t>Tooling &amp; Debugging</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Hooks System</a:t>
                      </a:r>
                      <a:r>
                        <a:rPr lang="en-GB" sz="1300"/>
                        <a:t> provides comprehensive monitoring, metrics, and intelligent retry mechanisms.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447000">
                <a:tc>
                  <a:txBody>
                    <a:bodyPr/>
                    <a:lstStyle/>
                    <a:p>
                      <a:pPr marL="0" lvl="0" indent="0" algn="l" rtl="0">
                        <a:lnSpc>
                          <a:spcPct val="100000"/>
                        </a:lnSpc>
                        <a:spcBef>
                          <a:spcPts val="0"/>
                        </a:spcBef>
                        <a:spcAft>
                          <a:spcPts val="0"/>
                        </a:spcAft>
                        <a:buNone/>
                      </a:pPr>
                      <a:r>
                        <a:rPr lang="en-GB" sz="1300" b="1"/>
                        <a:t>MCP Support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Yes</a:t>
                      </a:r>
                      <a:r>
                        <a:rPr lang="en-GB" sz="1300"/>
                        <a:t> (Supported: Explicitly supports integrating </a:t>
                      </a:r>
                      <a:r>
                        <a:rPr lang="en-GB" sz="1300" b="1"/>
                        <a:t>MCP resources and prompts</a:t>
                      </a:r>
                      <a:r>
                        <a:rPr lang="en-GB" sz="1300"/>
                        <a:t> for tools).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508000">
                <a:tc>
                  <a:txBody>
                    <a:bodyPr/>
                    <a:lstStyle/>
                    <a:p>
                      <a:pPr marL="0" lvl="0" indent="0" algn="l" rtl="0">
                        <a:lnSpc>
                          <a:spcPct val="100000"/>
                        </a:lnSpc>
                        <a:spcBef>
                          <a:spcPts val="0"/>
                        </a:spcBef>
                        <a:spcAft>
                          <a:spcPts val="0"/>
                        </a:spcAft>
                        <a:buNone/>
                      </a:pPr>
                      <a:r>
                        <a:rPr lang="en-GB" sz="1300" b="1"/>
                        <a:t>Model Support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Model-agnostic, supporting all providers compatible with the </a:t>
                      </a:r>
                      <a:r>
                        <a:rPr lang="en-GB" sz="1300" b="1"/>
                        <a:t>Instructor</a:t>
                      </a:r>
                      <a:r>
                        <a:rPr lang="en-GB" sz="1300"/>
                        <a:t> library (OpenAI, Anthropic, Groq, etc.).</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idx="4294967295"/>
          </p:nvPr>
        </p:nvSpPr>
        <p:spPr>
          <a:xfrm>
            <a:off x="5942013" y="58738"/>
            <a:ext cx="6249987" cy="763587"/>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u="sng">
                <a:solidFill>
                  <a:schemeClr val="hlink"/>
                </a:solidFill>
                <a:hlinkClick r:id="rId3"/>
              </a:rPr>
              <a:t>Mastra</a:t>
            </a:r>
            <a:r>
              <a:rPr lang="en-GB"/>
              <a:t> </a:t>
            </a:r>
            <a:endParaRPr/>
          </a:p>
        </p:txBody>
      </p:sp>
      <p:sp>
        <p:nvSpPr>
          <p:cNvPr id="232" name="Google Shape;232;p38"/>
          <p:cNvSpPr txBox="1"/>
          <p:nvPr/>
        </p:nvSpPr>
        <p:spPr>
          <a:xfrm>
            <a:off x="8187267" y="215501"/>
            <a:ext cx="3936800" cy="656421"/>
          </a:xfrm>
          <a:prstGeom prst="rect">
            <a:avLst/>
          </a:prstGeom>
          <a:noFill/>
          <a:ln>
            <a:noFill/>
          </a:ln>
        </p:spPr>
        <p:txBody>
          <a:bodyPr spcFirstLastPara="1" wrap="square" lIns="121900" tIns="121900" rIns="121900" bIns="121900" anchor="t" anchorCtr="0">
            <a:spAutoFit/>
          </a:bodyPr>
          <a:lstStyle/>
          <a:p>
            <a:r>
              <a:rPr lang="en-GB" sz="1333" u="sng">
                <a:solidFill>
                  <a:schemeClr val="hlink"/>
                </a:solidFill>
                <a:hlinkClick r:id="rId4"/>
              </a:rPr>
              <a:t>https://mastra.ai/docs/agents/overview</a:t>
            </a:r>
            <a:r>
              <a:rPr lang="en-GB" sz="1333"/>
              <a:t> </a:t>
            </a:r>
            <a:endParaRPr sz="1333"/>
          </a:p>
          <a:p>
            <a:r>
              <a:rPr lang="en-GB" sz="1333" u="sng">
                <a:solidFill>
                  <a:schemeClr val="hlink"/>
                </a:solidFill>
                <a:hlinkClick r:id="rId5"/>
              </a:rPr>
              <a:t>https://mastra.ai/docs/workflows/overview</a:t>
            </a:r>
            <a:r>
              <a:rPr lang="en-GB" sz="1333"/>
              <a:t> </a:t>
            </a:r>
            <a:endParaRPr sz="1333"/>
          </a:p>
        </p:txBody>
      </p:sp>
      <p:graphicFrame>
        <p:nvGraphicFramePr>
          <p:cNvPr id="233" name="Google Shape;233;p38"/>
          <p:cNvGraphicFramePr/>
          <p:nvPr/>
        </p:nvGraphicFramePr>
        <p:xfrm>
          <a:off x="101600" y="999067"/>
          <a:ext cx="12022466" cy="5730040"/>
        </p:xfrm>
        <a:graphic>
          <a:graphicData uri="http://schemas.openxmlformats.org/drawingml/2006/table">
            <a:tbl>
              <a:tblPr>
                <a:noFill/>
              </a:tblPr>
              <a:tblGrid>
                <a:gridCol w="1940733">
                  <a:extLst>
                    <a:ext uri="{9D8B030D-6E8A-4147-A177-3AD203B41FA5}">
                      <a16:colId xmlns:a16="http://schemas.microsoft.com/office/drawing/2014/main" val="20000"/>
                    </a:ext>
                  </a:extLst>
                </a:gridCol>
                <a:gridCol w="10081733">
                  <a:extLst>
                    <a:ext uri="{9D8B030D-6E8A-4147-A177-3AD203B41FA5}">
                      <a16:colId xmlns:a16="http://schemas.microsoft.com/office/drawing/2014/main" val="20001"/>
                    </a:ext>
                  </a:extLst>
                </a:gridCol>
              </a:tblGrid>
              <a:tr h="426680">
                <a:tc>
                  <a:txBody>
                    <a:bodyPr/>
                    <a:lstStyle/>
                    <a:p>
                      <a:pPr marL="0" lvl="0" indent="0" algn="ctr" rtl="0">
                        <a:lnSpc>
                          <a:spcPct val="100000"/>
                        </a:lnSpc>
                        <a:spcBef>
                          <a:spcPts val="0"/>
                        </a:spcBef>
                        <a:spcAft>
                          <a:spcPts val="0"/>
                        </a:spcAft>
                        <a:buNone/>
                      </a:pPr>
                      <a:r>
                        <a:rPr lang="en-GB" sz="1200" b="1"/>
                        <a:t>Key Area</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en-GB" sz="1200" b="1"/>
                        <a:t>Summary</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508000">
                <a:tc>
                  <a:txBody>
                    <a:bodyPr/>
                    <a:lstStyle/>
                    <a:p>
                      <a:pPr marL="0" lvl="0" indent="0" algn="l" rtl="0">
                        <a:lnSpc>
                          <a:spcPct val="100000"/>
                        </a:lnSpc>
                        <a:spcBef>
                          <a:spcPts val="0"/>
                        </a:spcBef>
                        <a:spcAft>
                          <a:spcPts val="0"/>
                        </a:spcAft>
                        <a:buNone/>
                      </a:pPr>
                      <a:r>
                        <a:rPr lang="en-GB" sz="1200" b="1"/>
                        <a:t>Focus &amp; Purpose</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200"/>
                        <a:t>An </a:t>
                      </a:r>
                      <a:r>
                        <a:rPr lang="en-GB" sz="1200" b="1"/>
                        <a:t>all-in-one TypeScript/JavaScript framework</a:t>
                      </a:r>
                      <a:r>
                        <a:rPr lang="en-GB" sz="1200"/>
                        <a:t> for building, tuning, and scaling reliable AI-powered applications and agents.</a:t>
                      </a:r>
                      <a:endParaRPr sz="12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08000">
                <a:tc>
                  <a:txBody>
                    <a:bodyPr/>
                    <a:lstStyle/>
                    <a:p>
                      <a:pPr marL="0" lvl="0" indent="0" algn="l" rtl="0">
                        <a:lnSpc>
                          <a:spcPct val="100000"/>
                        </a:lnSpc>
                        <a:spcBef>
                          <a:spcPts val="0"/>
                        </a:spcBef>
                        <a:spcAft>
                          <a:spcPts val="0"/>
                        </a:spcAft>
                        <a:buNone/>
                      </a:pPr>
                      <a:r>
                        <a:rPr lang="en-GB" sz="1200" b="1"/>
                        <a:t>Core Concept</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200"/>
                        <a:t>Provides a complete stack for the modern web environment, emphasizing </a:t>
                      </a:r>
                      <a:r>
                        <a:rPr lang="en-GB" sz="1200" b="1"/>
                        <a:t>TypeScript/JavaScript</a:t>
                      </a:r>
                      <a:r>
                        <a:rPr lang="en-GB" sz="1200"/>
                        <a:t> for agent logic and seamless deployment.</a:t>
                      </a:r>
                      <a:endParaRPr sz="12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09560">
                <a:tc>
                  <a:txBody>
                    <a:bodyPr/>
                    <a:lstStyle/>
                    <a:p>
                      <a:pPr marL="0" lvl="0" indent="0" algn="l" rtl="0">
                        <a:lnSpc>
                          <a:spcPct val="100000"/>
                        </a:lnSpc>
                        <a:spcBef>
                          <a:spcPts val="0"/>
                        </a:spcBef>
                        <a:spcAft>
                          <a:spcPts val="0"/>
                        </a:spcAft>
                        <a:buNone/>
                      </a:pPr>
                      <a:r>
                        <a:rPr lang="en-GB" sz="1200" b="1"/>
                        <a:t>Integration</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200"/>
                        <a:t>Integrates natively with modern frontend and backend frameworks like </a:t>
                      </a:r>
                      <a:r>
                        <a:rPr lang="en-GB" sz="1200" b="1"/>
                        <a:t>Next.js, Express, Hono,</a:t>
                      </a:r>
                      <a:r>
                        <a:rPr lang="en-GB" sz="1200"/>
                        <a:t> and UI libraries like </a:t>
                      </a:r>
                      <a:r>
                        <a:rPr lang="en-GB" sz="1200" b="1"/>
                        <a:t>Vercel AI SDK UI</a:t>
                      </a:r>
                      <a:r>
                        <a:rPr lang="en-GB" sz="1200"/>
                        <a:t> and </a:t>
                      </a:r>
                      <a:r>
                        <a:rPr lang="en-GB" sz="1200" b="1"/>
                        <a:t>CopilotKit</a:t>
                      </a:r>
                      <a:r>
                        <a:rPr lang="en-GB" sz="1200"/>
                        <a:t>.</a:t>
                      </a:r>
                      <a:endParaRPr sz="12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09560">
                <a:tc>
                  <a:txBody>
                    <a:bodyPr/>
                    <a:lstStyle/>
                    <a:p>
                      <a:pPr marL="0" lvl="0" indent="0" algn="l" rtl="0">
                        <a:lnSpc>
                          <a:spcPct val="100000"/>
                        </a:lnSpc>
                        <a:spcBef>
                          <a:spcPts val="0"/>
                        </a:spcBef>
                        <a:spcAft>
                          <a:spcPts val="0"/>
                        </a:spcAft>
                        <a:buNone/>
                      </a:pPr>
                      <a:r>
                        <a:rPr lang="en-GB" sz="1200" b="1"/>
                        <a:t>Orchestration</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200"/>
                        <a:t>Supports autonomous </a:t>
                      </a:r>
                      <a:r>
                        <a:rPr lang="en-GB" sz="1200" b="1"/>
                        <a:t>Agents</a:t>
                      </a:r>
                      <a:r>
                        <a:rPr lang="en-GB" sz="1200"/>
                        <a:t> (LLM-driven reasoning loop) and explicit </a:t>
                      </a:r>
                      <a:r>
                        <a:rPr lang="en-GB" sz="1200" b="1"/>
                        <a:t>Graph-based Workflows</a:t>
                      </a:r>
                      <a:r>
                        <a:rPr lang="en-GB" sz="1200"/>
                        <a:t> using an intuitive syntax (</a:t>
                      </a:r>
                      <a:r>
                        <a:rPr lang="en-GB" sz="1200">
                          <a:solidFill>
                            <a:srgbClr val="188038"/>
                          </a:solidFill>
                        </a:rPr>
                        <a:t>.then()</a:t>
                      </a:r>
                      <a:r>
                        <a:rPr lang="en-GB" sz="1200"/>
                        <a:t>, </a:t>
                      </a:r>
                      <a:r>
                        <a:rPr lang="en-GB" sz="1200">
                          <a:solidFill>
                            <a:srgbClr val="188038"/>
                          </a:solidFill>
                        </a:rPr>
                        <a:t>.branch()</a:t>
                      </a:r>
                      <a:r>
                        <a:rPr lang="en-GB" sz="1200"/>
                        <a:t>, </a:t>
                      </a:r>
                      <a:r>
                        <a:rPr lang="en-GB" sz="1200">
                          <a:solidFill>
                            <a:srgbClr val="188038"/>
                          </a:solidFill>
                        </a:rPr>
                        <a:t>.parallel()</a:t>
                      </a:r>
                      <a:r>
                        <a:rPr lang="en-GB" sz="1200"/>
                        <a:t>).</a:t>
                      </a:r>
                      <a:endParaRPr sz="12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609560">
                <a:tc>
                  <a:txBody>
                    <a:bodyPr/>
                    <a:lstStyle/>
                    <a:p>
                      <a:pPr marL="0" lvl="0" indent="0" algn="l" rtl="0">
                        <a:lnSpc>
                          <a:spcPct val="100000"/>
                        </a:lnSpc>
                        <a:spcBef>
                          <a:spcPts val="0"/>
                        </a:spcBef>
                        <a:spcAft>
                          <a:spcPts val="0"/>
                        </a:spcAft>
                        <a:buNone/>
                      </a:pPr>
                      <a:r>
                        <a:rPr lang="en-GB" sz="1200" b="1"/>
                        <a:t>Key Features</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200" b="1"/>
                        <a:t>Built-in Observability</a:t>
                      </a:r>
                      <a:r>
                        <a:rPr lang="en-GB" sz="1200"/>
                        <a:t> (tracing, logging); </a:t>
                      </a:r>
                      <a:r>
                        <a:rPr lang="en-GB" sz="1200" b="1"/>
                        <a:t>Evals</a:t>
                      </a:r>
                      <a:r>
                        <a:rPr lang="en-GB" sz="1200"/>
                        <a:t> platform for continuous refinement; </a:t>
                      </a:r>
                      <a:r>
                        <a:rPr lang="en-GB" sz="1200" b="1"/>
                        <a:t>Context Management</a:t>
                      </a:r>
                      <a:r>
                        <a:rPr lang="en-GB" sz="1200"/>
                        <a:t> (RAG, Memory); </a:t>
                      </a:r>
                      <a:r>
                        <a:rPr lang="en-GB" sz="1200" b="1"/>
                        <a:t>Human-in-the-Loop</a:t>
                      </a:r>
                      <a:r>
                        <a:rPr lang="en-GB" sz="1200"/>
                        <a:t> capabilities.</a:t>
                      </a:r>
                      <a:endParaRPr sz="12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extLst>
                  <a:ext uri="{0D108BD9-81ED-4DB2-BD59-A6C34878D82A}">
                    <a16:rowId xmlns:a16="http://schemas.microsoft.com/office/drawing/2014/main" val="10005"/>
                  </a:ext>
                </a:extLst>
              </a:tr>
              <a:tr h="508000">
                <a:tc>
                  <a:txBody>
                    <a:bodyPr/>
                    <a:lstStyle/>
                    <a:p>
                      <a:pPr marL="0" lvl="0" indent="0" algn="l" rtl="0">
                        <a:lnSpc>
                          <a:spcPct val="100000"/>
                        </a:lnSpc>
                        <a:spcBef>
                          <a:spcPts val="0"/>
                        </a:spcBef>
                        <a:spcAft>
                          <a:spcPts val="0"/>
                        </a:spcAft>
                        <a:buNone/>
                      </a:pPr>
                      <a:r>
                        <a:rPr lang="en-GB" sz="1200" b="1"/>
                        <a:t>Ecosystem</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200"/>
                        <a:t>Open-source under Apache 2.0; offers </a:t>
                      </a:r>
                      <a:r>
                        <a:rPr lang="en-GB" sz="1200" b="1"/>
                        <a:t>Mastra Cloud</a:t>
                      </a:r>
                      <a:r>
                        <a:rPr lang="en-GB" sz="1200"/>
                        <a:t> for deployment; strong library of pre-built </a:t>
                      </a:r>
                      <a:r>
                        <a:rPr lang="en-GB" sz="1200" b="1"/>
                        <a:t>Templates</a:t>
                      </a:r>
                      <a:r>
                        <a:rPr lang="en-GB" sz="1200"/>
                        <a:t> (e.g., Browser Agent, Coding Agent).</a:t>
                      </a:r>
                      <a:endParaRPr sz="12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508000">
                <a:tc>
                  <a:txBody>
                    <a:bodyPr/>
                    <a:lstStyle/>
                    <a:p>
                      <a:pPr marL="0" lvl="0" indent="0" algn="l" rtl="0">
                        <a:lnSpc>
                          <a:spcPct val="100000"/>
                        </a:lnSpc>
                        <a:spcBef>
                          <a:spcPts val="0"/>
                        </a:spcBef>
                        <a:spcAft>
                          <a:spcPts val="0"/>
                        </a:spcAft>
                        <a:buNone/>
                      </a:pPr>
                      <a:r>
                        <a:rPr lang="en-GB" sz="1200" b="1"/>
                        <a:t>Production Readiness</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200"/>
                        <a:t>High, with dedicated features for </a:t>
                      </a:r>
                      <a:r>
                        <a:rPr lang="en-GB" sz="1200" b="1"/>
                        <a:t>Deployment</a:t>
                      </a:r>
                      <a:r>
                        <a:rPr lang="en-GB" sz="1200"/>
                        <a:t>, </a:t>
                      </a:r>
                      <a:r>
                        <a:rPr lang="en-GB" sz="1200" b="1"/>
                        <a:t>Security</a:t>
                      </a:r>
                      <a:r>
                        <a:rPr lang="en-GB" sz="1200"/>
                        <a:t> (access control, sanitization), and </a:t>
                      </a:r>
                      <a:r>
                        <a:rPr lang="en-GB" sz="1200" b="1"/>
                        <a:t>continuous tuning</a:t>
                      </a:r>
                      <a:r>
                        <a:rPr lang="en-GB" sz="1200"/>
                        <a:t> based on evaluation metrics.</a:t>
                      </a:r>
                      <a:endParaRPr sz="12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508000">
                <a:tc>
                  <a:txBody>
                    <a:bodyPr/>
                    <a:lstStyle/>
                    <a:p>
                      <a:pPr marL="0" lvl="0" indent="0" algn="l" rtl="0">
                        <a:lnSpc>
                          <a:spcPct val="100000"/>
                        </a:lnSpc>
                        <a:spcBef>
                          <a:spcPts val="0"/>
                        </a:spcBef>
                        <a:spcAft>
                          <a:spcPts val="0"/>
                        </a:spcAft>
                        <a:buNone/>
                      </a:pPr>
                      <a:r>
                        <a:rPr lang="en-GB" sz="1200" b="1"/>
                        <a:t>Tooling &amp; Debugging</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200"/>
                        <a:t>Built-in </a:t>
                      </a:r>
                      <a:r>
                        <a:rPr lang="en-GB" sz="1200" b="1"/>
                        <a:t>Observability Platform</a:t>
                      </a:r>
                      <a:r>
                        <a:rPr lang="en-GB" sz="1200"/>
                        <a:t> for viewing traces and logs; define custom </a:t>
                      </a:r>
                      <a:r>
                        <a:rPr lang="en-GB" sz="1200" b="1"/>
                        <a:t>Evals</a:t>
                      </a:r>
                      <a:r>
                        <a:rPr lang="en-GB" sz="1200"/>
                        <a:t> (model-graded, rule-based) to track agent performance.</a:t>
                      </a:r>
                      <a:endParaRPr sz="12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426680">
                <a:tc>
                  <a:txBody>
                    <a:bodyPr/>
                    <a:lstStyle/>
                    <a:p>
                      <a:pPr marL="0" lvl="0" indent="0" algn="l" rtl="0">
                        <a:lnSpc>
                          <a:spcPct val="100000"/>
                        </a:lnSpc>
                        <a:spcBef>
                          <a:spcPts val="0"/>
                        </a:spcBef>
                        <a:spcAft>
                          <a:spcPts val="0"/>
                        </a:spcAft>
                        <a:buNone/>
                      </a:pPr>
                      <a:r>
                        <a:rPr lang="en-GB" sz="1200" b="1"/>
                        <a:t>MCP Support</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200" b="1"/>
                        <a:t>Yes</a:t>
                      </a:r>
                      <a:r>
                        <a:rPr lang="en-GB" sz="1200"/>
                        <a:t> (Integrated). Supports the Model Context Protocol as a core component for tool integration.</a:t>
                      </a:r>
                      <a:endParaRPr sz="12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508000">
                <a:tc>
                  <a:txBody>
                    <a:bodyPr/>
                    <a:lstStyle/>
                    <a:p>
                      <a:pPr marL="0" lvl="0" indent="0" algn="l" rtl="0">
                        <a:lnSpc>
                          <a:spcPct val="100000"/>
                        </a:lnSpc>
                        <a:spcBef>
                          <a:spcPts val="0"/>
                        </a:spcBef>
                        <a:spcAft>
                          <a:spcPts val="0"/>
                        </a:spcAft>
                        <a:buNone/>
                      </a:pPr>
                      <a:r>
                        <a:rPr lang="en-GB" sz="1200" b="1"/>
                        <a:t>Model Support</a:t>
                      </a:r>
                      <a:endParaRPr sz="12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200"/>
                        <a:t>Fully </a:t>
                      </a:r>
                      <a:r>
                        <a:rPr lang="en-GB" sz="1200" b="1"/>
                        <a:t>Model-Agnostic</a:t>
                      </a:r>
                      <a:r>
                        <a:rPr lang="en-GB" sz="1200"/>
                        <a:t>, connects to 40+ providers (OpenAI, Anthropic, Gemini, Llama, etc.) through a single, standard interface.</a:t>
                      </a:r>
                      <a:endParaRPr sz="12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aphicFrame>
        <p:nvGraphicFramePr>
          <p:cNvPr id="238" name="Google Shape;238;p39"/>
          <p:cNvGraphicFramePr/>
          <p:nvPr/>
        </p:nvGraphicFramePr>
        <p:xfrm>
          <a:off x="0" y="135467"/>
          <a:ext cx="12026900" cy="6299200"/>
        </p:xfrm>
        <a:graphic>
          <a:graphicData uri="http://schemas.openxmlformats.org/drawingml/2006/table">
            <a:tbl>
              <a:tblPr>
                <a:noFill/>
              </a:tblPr>
              <a:tblGrid>
                <a:gridCol w="1697567">
                  <a:extLst>
                    <a:ext uri="{9D8B030D-6E8A-4147-A177-3AD203B41FA5}">
                      <a16:colId xmlns:a16="http://schemas.microsoft.com/office/drawing/2014/main" val="20000"/>
                    </a:ext>
                  </a:extLst>
                </a:gridCol>
                <a:gridCol w="2455333">
                  <a:extLst>
                    <a:ext uri="{9D8B030D-6E8A-4147-A177-3AD203B41FA5}">
                      <a16:colId xmlns:a16="http://schemas.microsoft.com/office/drawing/2014/main" val="20001"/>
                    </a:ext>
                  </a:extLst>
                </a:gridCol>
                <a:gridCol w="2933700">
                  <a:extLst>
                    <a:ext uri="{9D8B030D-6E8A-4147-A177-3AD203B41FA5}">
                      <a16:colId xmlns:a16="http://schemas.microsoft.com/office/drawing/2014/main" val="20002"/>
                    </a:ext>
                  </a:extLst>
                </a:gridCol>
                <a:gridCol w="3280833">
                  <a:extLst>
                    <a:ext uri="{9D8B030D-6E8A-4147-A177-3AD203B41FA5}">
                      <a16:colId xmlns:a16="http://schemas.microsoft.com/office/drawing/2014/main" val="20003"/>
                    </a:ext>
                  </a:extLst>
                </a:gridCol>
                <a:gridCol w="1659467">
                  <a:extLst>
                    <a:ext uri="{9D8B030D-6E8A-4147-A177-3AD203B41FA5}">
                      <a16:colId xmlns:a16="http://schemas.microsoft.com/office/drawing/2014/main" val="20004"/>
                    </a:ext>
                  </a:extLst>
                </a:gridCol>
              </a:tblGrid>
              <a:tr h="508000">
                <a:tc>
                  <a:txBody>
                    <a:bodyPr/>
                    <a:lstStyle/>
                    <a:p>
                      <a:pPr marL="0" lvl="0" indent="0" algn="ctr" rtl="0">
                        <a:lnSpc>
                          <a:spcPct val="100000"/>
                        </a:lnSpc>
                        <a:spcBef>
                          <a:spcPts val="0"/>
                        </a:spcBef>
                        <a:spcAft>
                          <a:spcPts val="0"/>
                        </a:spcAft>
                        <a:buNone/>
                      </a:pPr>
                      <a:r>
                        <a:rPr lang="en-GB" sz="1300" b="1"/>
                        <a:t>Framework</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en-GB" sz="1300" b="1"/>
                        <a:t>Core Philosophy/Design</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en-GB" sz="1300" b="1"/>
                        <a:t>Key Features</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en-GB" sz="1300" b="1"/>
                        <a:t>Recommended Use Cases</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en-GB" sz="1300" b="1"/>
                        <a:t>MCP Support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676400">
                <a:tc>
                  <a:txBody>
                    <a:bodyPr/>
                    <a:lstStyle/>
                    <a:p>
                      <a:pPr marL="0" lvl="0" indent="0" algn="l" rtl="0">
                        <a:lnSpc>
                          <a:spcPct val="100000"/>
                        </a:lnSpc>
                        <a:spcBef>
                          <a:spcPts val="0"/>
                        </a:spcBef>
                        <a:spcAft>
                          <a:spcPts val="0"/>
                        </a:spcAft>
                        <a:buNone/>
                      </a:pPr>
                      <a:r>
                        <a:rPr lang="en-GB" sz="1300" b="1"/>
                        <a:t>CrewAI</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Multi-agent orchestration framework for building </a:t>
                      </a:r>
                      <a:r>
                        <a:rPr lang="en-GB" sz="1300" b="1"/>
                        <a:t>teams of specialized, collaborative agents</a:t>
                      </a:r>
                      <a:r>
                        <a:rPr lang="en-GB" sz="1300"/>
                        <a:t> with clear roles.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300"/>
                        <a:t>Agents have explicit </a:t>
                      </a:r>
                      <a:r>
                        <a:rPr lang="en-GB" sz="1300" b="1"/>
                        <a:t>Roles, Goals, and Backstories</a:t>
                      </a:r>
                      <a:r>
                        <a:rPr lang="en-GB" sz="1300"/>
                        <a:t>; uses a </a:t>
                      </a:r>
                      <a:r>
                        <a:rPr lang="en-GB" sz="1300" b="1"/>
                        <a:t>Crew</a:t>
                      </a:r>
                      <a:r>
                        <a:rPr lang="en-GB" sz="1300"/>
                        <a:t> (management layer) and </a:t>
                      </a:r>
                      <a:r>
                        <a:rPr lang="en-GB" sz="1300" b="1"/>
                        <a:t>Process</a:t>
                      </a:r>
                      <a:r>
                        <a:rPr lang="en-GB" sz="1300"/>
                        <a:t> (workflow manager); features </a:t>
                      </a:r>
                      <a:r>
                        <a:rPr lang="en-GB" sz="1300" b="1"/>
                        <a:t>Workflow Tracing</a:t>
                      </a:r>
                      <a:r>
                        <a:rPr lang="en-GB" sz="1300"/>
                        <a:t> and </a:t>
                      </a:r>
                      <a:r>
                        <a:rPr lang="en-GB" sz="1300" b="1"/>
                        <a:t>Task Guardrails</a:t>
                      </a:r>
                      <a:r>
                        <a:rPr lang="en-GB" sz="1300"/>
                        <a:t> for reliability.</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300"/>
                        <a:t>Automating </a:t>
                      </a:r>
                      <a:r>
                        <a:rPr lang="en-GB" sz="1300" b="1"/>
                        <a:t>complex, team-based business workflows</a:t>
                      </a:r>
                      <a:r>
                        <a:rPr lang="en-GB" sz="1300"/>
                        <a:t> by delegating tasks to a coordinated, specialized team of agents.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l" rtl="0">
                        <a:lnSpc>
                          <a:spcPct val="100000"/>
                        </a:lnSpc>
                        <a:spcBef>
                          <a:spcPts val="0"/>
                        </a:spcBef>
                        <a:spcAft>
                          <a:spcPts val="0"/>
                        </a:spcAft>
                        <a:buNone/>
                      </a:pPr>
                      <a:r>
                        <a:rPr lang="en-GB" sz="1300" b="1"/>
                        <a:t>Yes</a:t>
                      </a:r>
                      <a:r>
                        <a:rPr lang="en-GB" sz="1300"/>
                        <a:t> (Full Integration, including StdIO, SSE, HTTP. Crew itself can be an MCP Server).</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219200">
                <a:tc>
                  <a:txBody>
                    <a:bodyPr/>
                    <a:lstStyle/>
                    <a:p>
                      <a:pPr marL="0" lvl="0" indent="0" algn="l" rtl="0">
                        <a:lnSpc>
                          <a:spcPct val="100000"/>
                        </a:lnSpc>
                        <a:spcBef>
                          <a:spcPts val="0"/>
                        </a:spcBef>
                        <a:spcAft>
                          <a:spcPts val="0"/>
                        </a:spcAft>
                        <a:buNone/>
                      </a:pPr>
                      <a:r>
                        <a:rPr lang="en-GB" sz="1300" b="1"/>
                        <a:t>Llama Index Agentic Platform (LlamaAgents)</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Durable, stateful, and production-ready </a:t>
                      </a:r>
                      <a:r>
                        <a:rPr lang="en-GB" sz="1300" b="1"/>
                        <a:t>Workflows</a:t>
                      </a:r>
                      <a:r>
                        <a:rPr lang="en-GB" sz="1300"/>
                        <a:t> built atop the LlamaIndex RAG ecosystem.</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300"/>
                        <a:t>Defines durable </a:t>
                      </a:r>
                      <a:r>
                        <a:rPr lang="en-GB" sz="1300" b="1"/>
                        <a:t>Workflows</a:t>
                      </a:r>
                      <a:r>
                        <a:rPr lang="en-GB" sz="1300"/>
                        <a:t> that run as APIs; built-in </a:t>
                      </a:r>
                      <a:r>
                        <a:rPr lang="en-GB" sz="1300" b="1"/>
                        <a:t>Human-in-the-Loop</a:t>
                      </a:r>
                      <a:r>
                        <a:rPr lang="en-GB" sz="1300"/>
                        <a:t>; simple deployment to LlamaCloud (PaaS).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300"/>
                        <a:t>Rapidly building and deploying </a:t>
                      </a:r>
                      <a:r>
                        <a:rPr lang="en-GB" sz="1300" b="1"/>
                        <a:t>focused, durable RAG/document-centric apps</a:t>
                      </a:r>
                      <a:r>
                        <a:rPr lang="en-GB" sz="1300"/>
                        <a:t> or internal tools.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l" rtl="0">
                        <a:lnSpc>
                          <a:spcPct val="100000"/>
                        </a:lnSpc>
                        <a:spcBef>
                          <a:spcPts val="0"/>
                        </a:spcBef>
                        <a:spcAft>
                          <a:spcPts val="0"/>
                        </a:spcAft>
                        <a:buNone/>
                      </a:pPr>
                      <a:r>
                        <a:rPr lang="en-GB" sz="1300" b="1"/>
                        <a:t>Yes</a:t>
                      </a:r>
                      <a:r>
                        <a:rPr lang="en-GB" sz="1300"/>
                        <a:t> (First-Class)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47800">
                <a:tc>
                  <a:txBody>
                    <a:bodyPr/>
                    <a:lstStyle/>
                    <a:p>
                      <a:pPr marL="0" lvl="0" indent="0" algn="l" rtl="0">
                        <a:lnSpc>
                          <a:spcPct val="100000"/>
                        </a:lnSpc>
                        <a:spcBef>
                          <a:spcPts val="0"/>
                        </a:spcBef>
                        <a:spcAft>
                          <a:spcPts val="0"/>
                        </a:spcAft>
                        <a:buNone/>
                      </a:pPr>
                      <a:r>
                        <a:rPr lang="en-GB" sz="1300" b="1"/>
                        <a:t>Microsoft Agent Framework</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Unified, enterprise-grade platform combining the best of </a:t>
                      </a:r>
                      <a:r>
                        <a:rPr lang="en-GB" sz="1300" b="1"/>
                        <a:t>Semantic Kernel</a:t>
                      </a:r>
                      <a:r>
                        <a:rPr lang="en-GB" sz="1300"/>
                        <a:t> (enterprise) and </a:t>
                      </a:r>
                      <a:r>
                        <a:rPr lang="en-GB" sz="1300" b="1"/>
                        <a:t>AutoGen</a:t>
                      </a:r>
                      <a:r>
                        <a:rPr lang="en-GB" sz="1300"/>
                        <a:t> (orchestration).</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300"/>
                        <a:t>Supports </a:t>
                      </a:r>
                      <a:r>
                        <a:rPr lang="en-GB" sz="1300" b="1"/>
                        <a:t>Python &amp; .NET</a:t>
                      </a:r>
                      <a:r>
                        <a:rPr lang="en-GB" sz="1300"/>
                        <a:t>; </a:t>
                      </a:r>
                      <a:r>
                        <a:rPr lang="en-GB" sz="1300" b="1"/>
                        <a:t>Graph-based Workflows</a:t>
                      </a:r>
                      <a:r>
                        <a:rPr lang="en-GB" sz="1300"/>
                        <a:t> with checkpoints; built-in </a:t>
                      </a:r>
                      <a:r>
                        <a:rPr lang="en-GB" sz="1300" b="1"/>
                        <a:t>governance</a:t>
                      </a:r>
                      <a:r>
                        <a:rPr lang="en-GB" sz="1300"/>
                        <a:t> and </a:t>
                      </a:r>
                      <a:r>
                        <a:rPr lang="en-GB" sz="1300" b="1"/>
                        <a:t>observability</a:t>
                      </a:r>
                      <a:r>
                        <a:rPr lang="en-GB" sz="1300"/>
                        <a:t>; Azure/M365 integration.</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300"/>
                        <a:t>Developing </a:t>
                      </a:r>
                      <a:r>
                        <a:rPr lang="en-GB" sz="1300" b="1"/>
                        <a:t>enterprise-scale multi-agent systems</a:t>
                      </a:r>
                      <a:r>
                        <a:rPr lang="en-GB" sz="1300"/>
                        <a:t> that require security, governance, and integration with the Microsoft ecosystem.</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l" rtl="0">
                        <a:lnSpc>
                          <a:spcPct val="100000"/>
                        </a:lnSpc>
                        <a:spcBef>
                          <a:spcPts val="0"/>
                        </a:spcBef>
                        <a:spcAft>
                          <a:spcPts val="0"/>
                        </a:spcAft>
                        <a:buNone/>
                      </a:pPr>
                      <a:r>
                        <a:rPr lang="en-GB" sz="1300" b="1"/>
                        <a:t>Yes</a:t>
                      </a:r>
                      <a:r>
                        <a:rPr lang="en-GB" sz="1300"/>
                        <a:t> (Full, Built-in)</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47800">
                <a:tc>
                  <a:txBody>
                    <a:bodyPr/>
                    <a:lstStyle/>
                    <a:p>
                      <a:pPr marL="0" lvl="0" indent="0" algn="l" rtl="0">
                        <a:lnSpc>
                          <a:spcPct val="100000"/>
                        </a:lnSpc>
                        <a:spcBef>
                          <a:spcPts val="0"/>
                        </a:spcBef>
                        <a:spcAft>
                          <a:spcPts val="0"/>
                        </a:spcAft>
                        <a:buNone/>
                      </a:pPr>
                      <a:r>
                        <a:rPr lang="en-GB" sz="1300" b="1"/>
                        <a:t>Agno</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Multi-agent runtime and control plane built for </a:t>
                      </a:r>
                      <a:r>
                        <a:rPr lang="en-GB" sz="1300" b="1"/>
                        <a:t>performance, privacy, and scale</a:t>
                      </a:r>
                      <a:r>
                        <a:rPr lang="en-GB" sz="1300"/>
                        <a: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300" b="1"/>
                        <a:t>Private by Design</a:t>
                      </a:r>
                      <a:r>
                        <a:rPr lang="en-GB" sz="1300"/>
                        <a:t> (runs in user's cloud); </a:t>
                      </a:r>
                      <a:r>
                        <a:rPr lang="en-GB" sz="1300" b="1"/>
                        <a:t>AgentOS</a:t>
                      </a:r>
                      <a:r>
                        <a:rPr lang="en-GB" sz="1300"/>
                        <a:t> (FastAPI runtime) and integrated </a:t>
                      </a:r>
                      <a:r>
                        <a:rPr lang="en-GB" sz="1300" b="1"/>
                        <a:t>Control Plane UI</a:t>
                      </a:r>
                      <a:r>
                        <a:rPr lang="en-GB" sz="1300"/>
                        <a:t>; focus on low memory footprint.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300"/>
                        <a:t>Building </a:t>
                      </a:r>
                      <a:r>
                        <a:rPr lang="en-GB" sz="1300" b="1"/>
                        <a:t>performance-critical, highly private</a:t>
                      </a:r>
                      <a:r>
                        <a:rPr lang="en-GB" sz="1300"/>
                        <a:t> multi-agent systems and applications that require a ready-to-use production runtime (AgentOS).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l" rtl="0">
                        <a:lnSpc>
                          <a:spcPct val="100000"/>
                        </a:lnSpc>
                        <a:spcBef>
                          <a:spcPts val="0"/>
                        </a:spcBef>
                        <a:spcAft>
                          <a:spcPts val="0"/>
                        </a:spcAft>
                        <a:buNone/>
                      </a:pPr>
                      <a:r>
                        <a:rPr lang="en-GB" sz="1300" b="1"/>
                        <a:t>Yes</a:t>
                      </a:r>
                      <a:r>
                        <a:rPr lang="en-GB" sz="1300"/>
                        <a:t> (Best-in-Class)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graphicFrame>
        <p:nvGraphicFramePr>
          <p:cNvPr id="243" name="Google Shape;243;p40"/>
          <p:cNvGraphicFramePr/>
          <p:nvPr/>
        </p:nvGraphicFramePr>
        <p:xfrm>
          <a:off x="50800" y="16933"/>
          <a:ext cx="12026901" cy="6857999"/>
        </p:xfrm>
        <a:graphic>
          <a:graphicData uri="http://schemas.openxmlformats.org/drawingml/2006/table">
            <a:tbl>
              <a:tblPr>
                <a:noFill/>
              </a:tblPr>
              <a:tblGrid>
                <a:gridCol w="1443567">
                  <a:extLst>
                    <a:ext uri="{9D8B030D-6E8A-4147-A177-3AD203B41FA5}">
                      <a16:colId xmlns:a16="http://schemas.microsoft.com/office/drawing/2014/main" val="20000"/>
                    </a:ext>
                  </a:extLst>
                </a:gridCol>
                <a:gridCol w="2370667">
                  <a:extLst>
                    <a:ext uri="{9D8B030D-6E8A-4147-A177-3AD203B41FA5}">
                      <a16:colId xmlns:a16="http://schemas.microsoft.com/office/drawing/2014/main" val="20001"/>
                    </a:ext>
                  </a:extLst>
                </a:gridCol>
                <a:gridCol w="3272367">
                  <a:extLst>
                    <a:ext uri="{9D8B030D-6E8A-4147-A177-3AD203B41FA5}">
                      <a16:colId xmlns:a16="http://schemas.microsoft.com/office/drawing/2014/main" val="20002"/>
                    </a:ext>
                  </a:extLst>
                </a:gridCol>
                <a:gridCol w="3280833">
                  <a:extLst>
                    <a:ext uri="{9D8B030D-6E8A-4147-A177-3AD203B41FA5}">
                      <a16:colId xmlns:a16="http://schemas.microsoft.com/office/drawing/2014/main" val="20003"/>
                    </a:ext>
                  </a:extLst>
                </a:gridCol>
                <a:gridCol w="1659467">
                  <a:extLst>
                    <a:ext uri="{9D8B030D-6E8A-4147-A177-3AD203B41FA5}">
                      <a16:colId xmlns:a16="http://schemas.microsoft.com/office/drawing/2014/main" val="20004"/>
                    </a:ext>
                  </a:extLst>
                </a:gridCol>
              </a:tblGrid>
              <a:tr h="463367">
                <a:tc>
                  <a:txBody>
                    <a:bodyPr/>
                    <a:lstStyle/>
                    <a:p>
                      <a:pPr marL="0" lvl="0" indent="0" algn="ctr" rtl="0">
                        <a:lnSpc>
                          <a:spcPct val="100000"/>
                        </a:lnSpc>
                        <a:spcBef>
                          <a:spcPts val="0"/>
                        </a:spcBef>
                        <a:spcAft>
                          <a:spcPts val="0"/>
                        </a:spcAft>
                        <a:buNone/>
                      </a:pPr>
                      <a:r>
                        <a:rPr lang="en-GB" sz="1300" b="1"/>
                        <a:t>Framework</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en-GB" sz="1300" b="1"/>
                        <a:t>Core Philosophy/Design</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en-GB" sz="1300" b="1"/>
                        <a:t>Key Features</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en-GB" sz="1300" b="1"/>
                        <a:t>Recommended Use Cases</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en-GB" sz="1300" b="1"/>
                        <a:t>MCP Support</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320633">
                <a:tc>
                  <a:txBody>
                    <a:bodyPr/>
                    <a:lstStyle/>
                    <a:p>
                      <a:pPr marL="0" lvl="0" indent="0" algn="l" rtl="0">
                        <a:lnSpc>
                          <a:spcPct val="100000"/>
                        </a:lnSpc>
                        <a:spcBef>
                          <a:spcPts val="0"/>
                        </a:spcBef>
                        <a:spcAft>
                          <a:spcPts val="0"/>
                        </a:spcAft>
                        <a:buNone/>
                      </a:pPr>
                      <a:r>
                        <a:rPr lang="en-GB" sz="1300" b="1"/>
                        <a:t>Smolagents (Hugging Face)</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Minimalist, barebones library for agents that </a:t>
                      </a:r>
                      <a:r>
                        <a:rPr lang="en-GB" sz="1300" i="1"/>
                        <a:t>think in code</a:t>
                      </a:r>
                      <a:r>
                        <a:rPr lang="en-GB" sz="1300"/>
                        <a:t> for efficiency and simplicity.</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300" b="1"/>
                        <a:t>Code Agents</a:t>
                      </a:r>
                      <a:r>
                        <a:rPr lang="en-GB" sz="1300"/>
                        <a:t> (actions as Python snippets for performance); </a:t>
                      </a:r>
                      <a:r>
                        <a:rPr lang="en-GB" sz="1300" b="1"/>
                        <a:t>Modality-agnostic</a:t>
                      </a:r>
                      <a:r>
                        <a:rPr lang="en-GB" sz="1300"/>
                        <a:t> (vision, audio); </a:t>
                      </a:r>
                      <a:r>
                        <a:rPr lang="en-GB" sz="1300" b="1"/>
                        <a:t>Sandboxed execution</a:t>
                      </a:r>
                      <a:r>
                        <a:rPr lang="en-GB" sz="1300"/>
                        <a:t>; easy </a:t>
                      </a:r>
                      <a:r>
                        <a:rPr lang="en-GB" sz="1300" b="1"/>
                        <a:t>Hugging Face Hub sharing</a:t>
                      </a:r>
                      <a:r>
                        <a:rPr lang="en-GB" sz="1300"/>
                        <a: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300"/>
                        <a:t>Quick experimentation, leveraging open models for </a:t>
                      </a:r>
                      <a:r>
                        <a:rPr lang="en-GB" sz="1300" b="1"/>
                        <a:t>code-first reasoning</a:t>
                      </a:r>
                      <a:r>
                        <a:rPr lang="en-GB" sz="1300"/>
                        <a:t>, or building </a:t>
                      </a:r>
                      <a:r>
                        <a:rPr lang="en-GB" sz="1300" b="1"/>
                        <a:t>multimodal agents</a:t>
                      </a:r>
                      <a:r>
                        <a:rPr lang="en-GB" sz="1300"/>
                        <a:t> integrated with the HF ecosystem.</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l" rtl="0">
                        <a:lnSpc>
                          <a:spcPct val="100000"/>
                        </a:lnSpc>
                        <a:spcBef>
                          <a:spcPts val="0"/>
                        </a:spcBef>
                        <a:spcAft>
                          <a:spcPts val="0"/>
                        </a:spcAft>
                        <a:buNone/>
                      </a:pPr>
                      <a:r>
                        <a:rPr lang="en-GB" sz="1300" b="1"/>
                        <a:t>Yes</a:t>
                      </a:r>
                      <a:r>
                        <a:rPr lang="en-GB" sz="1300"/>
                        <a:t> (Tool Integration)</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320633">
                <a:tc>
                  <a:txBody>
                    <a:bodyPr/>
                    <a:lstStyle/>
                    <a:p>
                      <a:pPr marL="0" lvl="0" indent="0" algn="l" rtl="0">
                        <a:lnSpc>
                          <a:spcPct val="100000"/>
                        </a:lnSpc>
                        <a:spcBef>
                          <a:spcPts val="0"/>
                        </a:spcBef>
                        <a:spcAft>
                          <a:spcPts val="0"/>
                        </a:spcAft>
                        <a:buNone/>
                      </a:pPr>
                      <a:r>
                        <a:rPr lang="en-GB" sz="1300" b="1"/>
                        <a:t>OpenAI Agents SDK (Python)</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Lightweight, low-abstraction SDK for building reliable, production-ready AI apps.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300"/>
                        <a:t>Minimal primitives (</a:t>
                      </a:r>
                      <a:r>
                        <a:rPr lang="en-GB" sz="1300" b="1"/>
                        <a:t>Agents, Handoffs, Guardrails, Sessions</a:t>
                      </a:r>
                      <a:r>
                        <a:rPr lang="en-GB" sz="1300"/>
                        <a:t>); </a:t>
                      </a:r>
                      <a:r>
                        <a:rPr lang="en-GB" sz="1300" b="1"/>
                        <a:t>Python-first</a:t>
                      </a:r>
                      <a:r>
                        <a:rPr lang="en-GB" sz="1300"/>
                        <a:t> orchestration; built-in </a:t>
                      </a:r>
                      <a:r>
                        <a:rPr lang="en-GB" sz="1300" b="1"/>
                        <a:t>Tracing</a:t>
                      </a:r>
                      <a:r>
                        <a:rPr lang="en-GB" sz="1300"/>
                        <a:t> for debugging and fine-tuning.</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300"/>
                        <a:t>Building </a:t>
                      </a:r>
                      <a:r>
                        <a:rPr lang="en-GB" sz="1300" b="1"/>
                        <a:t>modular agents and delegation workflows</a:t>
                      </a:r>
                      <a:r>
                        <a:rPr lang="en-GB" sz="1300"/>
                        <a:t> that need built-in tracing, guardrails, and seamless integration with the OpenAI platform.</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l" rtl="0">
                        <a:lnSpc>
                          <a:spcPct val="100000"/>
                        </a:lnSpc>
                        <a:spcBef>
                          <a:spcPts val="0"/>
                        </a:spcBef>
                        <a:spcAft>
                          <a:spcPts val="0"/>
                        </a:spcAft>
                        <a:buNone/>
                      </a:pPr>
                      <a:r>
                        <a:rPr lang="en-GB" sz="1300" b="1"/>
                        <a:t>Yes</a:t>
                      </a:r>
                      <a:r>
                        <a:rPr lang="en-GB" sz="1300"/>
                        <a:t> (Core Feature)</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320633">
                <a:tc>
                  <a:txBody>
                    <a:bodyPr/>
                    <a:lstStyle/>
                    <a:p>
                      <a:pPr marL="0" lvl="0" indent="0" algn="l" rtl="0">
                        <a:lnSpc>
                          <a:spcPct val="100000"/>
                        </a:lnSpc>
                        <a:spcBef>
                          <a:spcPts val="0"/>
                        </a:spcBef>
                        <a:spcAft>
                          <a:spcPts val="0"/>
                        </a:spcAft>
                        <a:buNone/>
                      </a:pPr>
                      <a:r>
                        <a:rPr lang="en-GB" sz="1300" b="1"/>
                        <a:t>LangGraph</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Extends LangChain with </a:t>
                      </a:r>
                      <a:r>
                        <a:rPr lang="en-GB" sz="1300" b="1"/>
                        <a:t>complex, stateful, graph-based control flow</a:t>
                      </a:r>
                      <a:r>
                        <a:rPr lang="en-GB" sz="1300"/>
                        <a:t> for reliability.</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300" b="1"/>
                        <a:t>StateGraph</a:t>
                      </a:r>
                      <a:r>
                        <a:rPr lang="en-GB" sz="1300"/>
                        <a:t> architecture; supports advanced patterns: </a:t>
                      </a:r>
                      <a:r>
                        <a:rPr lang="en-GB" sz="1300" b="1"/>
                        <a:t>Orchestrator-Worker</a:t>
                      </a:r>
                      <a:r>
                        <a:rPr lang="en-GB" sz="1300"/>
                        <a:t>, </a:t>
                      </a:r>
                      <a:r>
                        <a:rPr lang="en-GB" sz="1300" b="1"/>
                        <a:t>Evaluator-Optimizer</a:t>
                      </a:r>
                      <a:r>
                        <a:rPr lang="en-GB" sz="1300"/>
                        <a:t> (self-correction loops), and </a:t>
                      </a:r>
                      <a:r>
                        <a:rPr lang="en-GB" sz="1300" b="1"/>
                        <a:t>Routing</a:t>
                      </a:r>
                      <a:r>
                        <a:rPr lang="en-GB" sz="1300"/>
                        <a: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300"/>
                        <a:t>Implementing </a:t>
                      </a:r>
                      <a:r>
                        <a:rPr lang="en-GB" sz="1300" b="1"/>
                        <a:t>complex, cyclical, or iterative agentic logic</a:t>
                      </a:r>
                      <a:r>
                        <a:rPr lang="en-GB" sz="1300"/>
                        <a:t> (e.g., dynamic multi-step planning) where flow control is paramount.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l" rtl="0">
                        <a:lnSpc>
                          <a:spcPct val="100000"/>
                        </a:lnSpc>
                        <a:spcBef>
                          <a:spcPts val="0"/>
                        </a:spcBef>
                        <a:spcAft>
                          <a:spcPts val="0"/>
                        </a:spcAft>
                        <a:buNone/>
                      </a:pPr>
                      <a:r>
                        <a:rPr lang="en-GB" sz="1300" b="1"/>
                        <a:t>Yes</a:t>
                      </a:r>
                      <a:r>
                        <a:rPr lang="en-GB" sz="1300"/>
                        <a:t> (Through LangChain)</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112100">
                <a:tc>
                  <a:txBody>
                    <a:bodyPr/>
                    <a:lstStyle/>
                    <a:p>
                      <a:pPr marL="0" lvl="0" indent="0" algn="l" rtl="0">
                        <a:lnSpc>
                          <a:spcPct val="100000"/>
                        </a:lnSpc>
                        <a:spcBef>
                          <a:spcPts val="0"/>
                        </a:spcBef>
                        <a:spcAft>
                          <a:spcPts val="0"/>
                        </a:spcAft>
                        <a:buNone/>
                      </a:pPr>
                      <a:r>
                        <a:rPr lang="en-GB" sz="1300" b="1"/>
                        <a:t>Pydantic AI</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b="1"/>
                        <a:t>Type-safe, Pydantic-first</a:t>
                      </a:r>
                      <a:r>
                        <a:rPr lang="en-GB" sz="1300"/>
                        <a:t> approach to Generative AI development, similar to FastAPI.</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300" b="1"/>
                        <a:t>Full Type-Safety</a:t>
                      </a:r>
                      <a:r>
                        <a:rPr lang="en-GB" sz="1300"/>
                        <a:t>; </a:t>
                      </a:r>
                      <a:r>
                        <a:rPr lang="en-GB" sz="1300" b="1"/>
                        <a:t>Durable Execution</a:t>
                      </a:r>
                      <a:r>
                        <a:rPr lang="en-GB" sz="1300"/>
                        <a:t> (Temporal, DBOS); </a:t>
                      </a:r>
                      <a:r>
                        <a:rPr lang="en-GB" sz="1300" b="1"/>
                        <a:t>Seamless Observability</a:t>
                      </a:r>
                      <a:r>
                        <a:rPr lang="en-GB" sz="1300"/>
                        <a:t> (Pydantic Logfire); </a:t>
                      </a:r>
                      <a:r>
                        <a:rPr lang="en-GB" sz="1300" b="1"/>
                        <a:t>Model-Agnostic</a:t>
                      </a:r>
                      <a:r>
                        <a:rPr lang="en-GB" sz="1300"/>
                        <a:t> support.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300"/>
                        <a:t>Developers who </a:t>
                      </a:r>
                      <a:r>
                        <a:rPr lang="en-GB" sz="1300" b="1"/>
                        <a:t>prioritize type-safety, validation, and robust observability</a:t>
                      </a:r>
                      <a:r>
                        <a:rPr lang="en-GB" sz="1300"/>
                        <a:t> for building production-grade, business-logic-heavy agents.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l" rtl="0">
                        <a:lnSpc>
                          <a:spcPct val="100000"/>
                        </a:lnSpc>
                        <a:spcBef>
                          <a:spcPts val="0"/>
                        </a:spcBef>
                        <a:spcAft>
                          <a:spcPts val="0"/>
                        </a:spcAft>
                        <a:buNone/>
                      </a:pPr>
                      <a:r>
                        <a:rPr lang="en-GB" sz="1300" b="1"/>
                        <a:t>Yes</a:t>
                      </a:r>
                      <a:r>
                        <a:rPr lang="en-GB" sz="1300"/>
                        <a:t> (Integrated)</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320633">
                <a:tc>
                  <a:txBody>
                    <a:bodyPr/>
                    <a:lstStyle/>
                    <a:p>
                      <a:pPr marL="0" lvl="0" indent="0" algn="l" rtl="0">
                        <a:lnSpc>
                          <a:spcPct val="100000"/>
                        </a:lnSpc>
                        <a:spcBef>
                          <a:spcPts val="0"/>
                        </a:spcBef>
                        <a:spcAft>
                          <a:spcPts val="0"/>
                        </a:spcAft>
                        <a:buNone/>
                      </a:pPr>
                      <a:r>
                        <a:rPr lang="en-GB" sz="1300" b="1"/>
                        <a:t>Atomic Agents</a:t>
                      </a:r>
                      <a:endParaRPr sz="13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l" rtl="0">
                        <a:lnSpc>
                          <a:spcPct val="100000"/>
                        </a:lnSpc>
                        <a:spcBef>
                          <a:spcPts val="0"/>
                        </a:spcBef>
                        <a:spcAft>
                          <a:spcPts val="0"/>
                        </a:spcAft>
                        <a:buNone/>
                      </a:pPr>
                      <a:r>
                        <a:rPr lang="en-GB" sz="1300"/>
                        <a:t>Lightweight and </a:t>
                      </a:r>
                      <a:r>
                        <a:rPr lang="en-GB" sz="1300" b="1"/>
                        <a:t>modular</a:t>
                      </a:r>
                      <a:r>
                        <a:rPr lang="en-GB" sz="1300"/>
                        <a:t> framework designed for </a:t>
                      </a:r>
                      <a:r>
                        <a:rPr lang="en-GB" sz="1300" b="1"/>
                        <a:t>predictability</a:t>
                      </a:r>
                      <a:r>
                        <a:rPr lang="en-GB" sz="1300"/>
                        <a:t> and standard software engineering principles.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300"/>
                        <a:t>Designed for </a:t>
                      </a:r>
                      <a:r>
                        <a:rPr lang="en-GB" sz="1300" b="1"/>
                        <a:t>Atomicity</a:t>
                      </a:r>
                      <a:r>
                        <a:rPr lang="en-GB" sz="1300"/>
                        <a:t> (small, reusable components); </a:t>
                      </a:r>
                      <a:r>
                        <a:rPr lang="en-GB" sz="1300" b="1"/>
                        <a:t>Predictability</a:t>
                      </a:r>
                      <a:r>
                        <a:rPr lang="en-GB" sz="1300"/>
                        <a:t> via strict </a:t>
                      </a:r>
                      <a:r>
                        <a:rPr lang="en-GB" sz="1300" b="1"/>
                        <a:t>Pydantic Schemas</a:t>
                      </a:r>
                      <a:r>
                        <a:rPr lang="en-GB" sz="1300"/>
                        <a:t> (built on Instructor); pure </a:t>
                      </a:r>
                      <a:r>
                        <a:rPr lang="en-GB" sz="1300" b="1"/>
                        <a:t>Python control flow</a:t>
                      </a:r>
                      <a:r>
                        <a:rPr lang="en-GB" sz="1300"/>
                        <a:t>.</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GB" sz="1300"/>
                        <a:t>Teams that need to apply </a:t>
                      </a:r>
                      <a:r>
                        <a:rPr lang="en-GB" sz="1300" b="1"/>
                        <a:t>strict software engineering principles</a:t>
                      </a:r>
                      <a:r>
                        <a:rPr lang="en-GB" sz="1300"/>
                        <a:t> to AI, focusing on </a:t>
                      </a:r>
                      <a:r>
                        <a:rPr lang="en-GB" sz="1300" b="1"/>
                        <a:t>predictable, highly modular, and testable</a:t>
                      </a:r>
                      <a:r>
                        <a:rPr lang="en-GB" sz="1300"/>
                        <a:t> component-based agents.</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l" rtl="0">
                        <a:lnSpc>
                          <a:spcPct val="100000"/>
                        </a:lnSpc>
                        <a:spcBef>
                          <a:spcPts val="0"/>
                        </a:spcBef>
                        <a:spcAft>
                          <a:spcPts val="0"/>
                        </a:spcAft>
                        <a:buNone/>
                      </a:pPr>
                      <a:r>
                        <a:rPr lang="en-GB" sz="1300" b="1"/>
                        <a:t>Yes</a:t>
                      </a:r>
                      <a:r>
                        <a:rPr lang="en-GB" sz="1300"/>
                        <a:t> (Supported)</a:t>
                      </a:r>
                      <a:endParaRPr sz="13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aphicFrame>
        <p:nvGraphicFramePr>
          <p:cNvPr id="248" name="Google Shape;248;p41"/>
          <p:cNvGraphicFramePr/>
          <p:nvPr/>
        </p:nvGraphicFramePr>
        <p:xfrm>
          <a:off x="33867" y="50800"/>
          <a:ext cx="12090400" cy="6870026"/>
        </p:xfrm>
        <a:graphic>
          <a:graphicData uri="http://schemas.openxmlformats.org/drawingml/2006/table">
            <a:tbl>
              <a:tblPr>
                <a:noFill/>
              </a:tblPr>
              <a:tblGrid>
                <a:gridCol w="1651000">
                  <a:extLst>
                    <a:ext uri="{9D8B030D-6E8A-4147-A177-3AD203B41FA5}">
                      <a16:colId xmlns:a16="http://schemas.microsoft.com/office/drawing/2014/main" val="20000"/>
                    </a:ext>
                  </a:extLst>
                </a:gridCol>
                <a:gridCol w="6502400">
                  <a:extLst>
                    <a:ext uri="{9D8B030D-6E8A-4147-A177-3AD203B41FA5}">
                      <a16:colId xmlns:a16="http://schemas.microsoft.com/office/drawing/2014/main" val="20001"/>
                    </a:ext>
                  </a:extLst>
                </a:gridCol>
                <a:gridCol w="3937000">
                  <a:extLst>
                    <a:ext uri="{9D8B030D-6E8A-4147-A177-3AD203B41FA5}">
                      <a16:colId xmlns:a16="http://schemas.microsoft.com/office/drawing/2014/main" val="20002"/>
                    </a:ext>
                  </a:extLst>
                </a:gridCol>
              </a:tblGrid>
              <a:tr h="1189612">
                <a:tc>
                  <a:txBody>
                    <a:bodyPr/>
                    <a:lstStyle/>
                    <a:p>
                      <a:pPr marL="0" lvl="0" indent="0" algn="ctr" rtl="0">
                        <a:lnSpc>
                          <a:spcPct val="115000"/>
                        </a:lnSpc>
                        <a:spcBef>
                          <a:spcPts val="0"/>
                        </a:spcBef>
                        <a:spcAft>
                          <a:spcPts val="2400"/>
                        </a:spcAft>
                        <a:buNone/>
                      </a:pPr>
                      <a:r>
                        <a:rPr lang="en-GB" sz="2800" b="1"/>
                        <a:t>Framework</a:t>
                      </a:r>
                      <a:endParaRPr sz="28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2400"/>
                        </a:spcAft>
                        <a:buNone/>
                      </a:pPr>
                      <a:r>
                        <a:rPr lang="en-GB" sz="2800" b="1"/>
                        <a:t>Rationale for Recommendation</a:t>
                      </a:r>
                      <a:endParaRPr sz="28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2400"/>
                        </a:spcAft>
                        <a:buNone/>
                      </a:pPr>
                      <a:r>
                        <a:rPr lang="en-GB" sz="2800" b="1"/>
                        <a:t>Primary Use Case</a:t>
                      </a:r>
                      <a:endParaRPr sz="28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10933">
                <a:tc>
                  <a:txBody>
                    <a:bodyPr/>
                    <a:lstStyle/>
                    <a:p>
                      <a:pPr marL="0" lvl="0" indent="0" algn="ctr" rtl="0">
                        <a:lnSpc>
                          <a:spcPct val="115000"/>
                        </a:lnSpc>
                        <a:spcBef>
                          <a:spcPts val="0"/>
                        </a:spcBef>
                        <a:spcAft>
                          <a:spcPts val="2400"/>
                        </a:spcAft>
                        <a:buNone/>
                      </a:pPr>
                      <a:r>
                        <a:rPr lang="en-GB" sz="1600" b="1"/>
                        <a:t>🥇 Microsoft Agent Framework</a:t>
                      </a:r>
                      <a:endParaRPr sz="16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2400"/>
                        </a:spcAft>
                        <a:buNone/>
                      </a:pPr>
                      <a:r>
                        <a:rPr lang="en-GB" sz="1600"/>
                        <a:t>Designed for </a:t>
                      </a:r>
                      <a:r>
                        <a:rPr lang="en-GB" sz="1600" b="1"/>
                        <a:t>enterprise-grade security, governance, and reliability</a:t>
                      </a:r>
                      <a:r>
                        <a:rPr lang="en-GB" sz="1600"/>
                        <a:t>. Seamlessly merges the orchestration power of AutoGen with the deep enterprise connectors of Semantic Kernel. Integration with Azure/M365 highly streamlined.</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2400"/>
                        </a:spcAft>
                        <a:buNone/>
                      </a:pPr>
                      <a:r>
                        <a:rPr lang="en-GB" sz="1600"/>
                        <a:t>Building </a:t>
                      </a:r>
                      <a:r>
                        <a:rPr lang="en-GB" sz="1600" b="1"/>
                        <a:t>governed, scalable multi-agent systems</a:t>
                      </a:r>
                      <a:r>
                        <a:rPr lang="en-GB" sz="1600"/>
                        <a:t> for compliance review, complex financial modeling, and cross-platform automation.</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981333">
                <a:tc>
                  <a:txBody>
                    <a:bodyPr/>
                    <a:lstStyle/>
                    <a:p>
                      <a:pPr marL="0" lvl="0" indent="0" algn="ctr" rtl="0">
                        <a:lnSpc>
                          <a:spcPct val="115000"/>
                        </a:lnSpc>
                        <a:spcBef>
                          <a:spcPts val="0"/>
                        </a:spcBef>
                        <a:spcAft>
                          <a:spcPts val="2400"/>
                        </a:spcAft>
                        <a:buNone/>
                      </a:pPr>
                      <a:r>
                        <a:rPr lang="en-GB" sz="1600" b="1"/>
                        <a:t>🥈 LangGraph</a:t>
                      </a:r>
                      <a:endParaRPr sz="16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2400"/>
                        </a:spcAft>
                        <a:buNone/>
                      </a:pPr>
                      <a:r>
                        <a:rPr lang="en-GB" sz="1600"/>
                        <a:t>Deep, documented integration with </a:t>
                      </a:r>
                      <a:r>
                        <a:rPr lang="en-GB" sz="1600" b="1"/>
                        <a:t>Databricks</a:t>
                      </a:r>
                      <a:r>
                        <a:rPr lang="en-GB" sz="1600"/>
                        <a:t> (via LangChain components). It is specifically used to build </a:t>
                      </a:r>
                      <a:r>
                        <a:rPr lang="en-GB" sz="1600" b="1"/>
                        <a:t>complex, accountable, cyclical workflows</a:t>
                      </a:r>
                      <a:r>
                        <a:rPr lang="en-GB" sz="1600"/>
                        <a:t> (e.g., Evaluator-Optimizer) that are crucial for high-stakes financial decisions.</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2400"/>
                        </a:spcAft>
                        <a:buNone/>
                      </a:pPr>
                      <a:r>
                        <a:rPr lang="en-GB" sz="1600"/>
                        <a:t>Implementing </a:t>
                      </a:r>
                      <a:r>
                        <a:rPr lang="en-GB" sz="1600" b="1"/>
                        <a:t>transparent, iterative audit/analysis agents</a:t>
                      </a:r>
                      <a:r>
                        <a:rPr lang="en-GB" sz="1600"/>
                        <a:t> and complex decision-making processes that require full traceability and monitoring (LangSmith/MLflow).</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981333">
                <a:tc>
                  <a:txBody>
                    <a:bodyPr/>
                    <a:lstStyle/>
                    <a:p>
                      <a:pPr marL="0" lvl="0" indent="0" algn="ctr" rtl="0">
                        <a:lnSpc>
                          <a:spcPct val="115000"/>
                        </a:lnSpc>
                        <a:spcBef>
                          <a:spcPts val="0"/>
                        </a:spcBef>
                        <a:spcAft>
                          <a:spcPts val="2400"/>
                        </a:spcAft>
                        <a:buNone/>
                      </a:pPr>
                      <a:r>
                        <a:rPr lang="en-GB" sz="1600" b="1"/>
                        <a:t>🥉 Pydantic AI</a:t>
                      </a:r>
                      <a:endParaRPr sz="1600" b="1"/>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2400"/>
                        </a:spcAft>
                        <a:buNone/>
                      </a:pPr>
                      <a:r>
                        <a:rPr lang="en-GB" sz="1600"/>
                        <a:t>Provides the </a:t>
                      </a:r>
                      <a:r>
                        <a:rPr lang="en-GB" sz="1600" b="1"/>
                        <a:t>type-safety and structured output</a:t>
                      </a:r>
                      <a:r>
                        <a:rPr lang="en-GB" sz="1600"/>
                        <a:t> that is essential in financial services. It integrates with </a:t>
                      </a:r>
                      <a:r>
                        <a:rPr lang="en-GB" sz="1600" b="1"/>
                        <a:t>MLflow</a:t>
                      </a:r>
                      <a:r>
                        <a:rPr lang="en-GB" sz="1600"/>
                        <a:t> for tracing on Databricks and focuses on </a:t>
                      </a:r>
                      <a:r>
                        <a:rPr lang="en-GB" sz="1600" b="1"/>
                        <a:t>Durable Execution</a:t>
                      </a:r>
                      <a:r>
                        <a:rPr lang="en-GB" sz="1600"/>
                        <a:t>—critical for long-running, reliable financial transactions or reports.</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2400"/>
                        </a:spcAft>
                        <a:buNone/>
                      </a:pPr>
                      <a:r>
                        <a:rPr lang="en-GB" sz="1600"/>
                        <a:t>Building </a:t>
                      </a:r>
                      <a:r>
                        <a:rPr lang="en-GB" sz="1600" b="1"/>
                        <a:t>type-safe agents</a:t>
                      </a:r>
                      <a:r>
                        <a:rPr lang="en-GB" sz="1600"/>
                        <a:t> for structured data extraction, automated reporting, and applications where data integrity and predictable output are non-negotiable.</a:t>
                      </a:r>
                      <a:endParaRPr sz="1600"/>
                    </a:p>
                  </a:txBody>
                  <a:tcPr marL="121900" marR="121900" marT="121900" marB="1219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E5C44E41-F715-6888-C7E0-B5E73AB1B1C2}"/>
            </a:ext>
          </a:extLst>
        </p:cNvPr>
        <p:cNvGrpSpPr/>
        <p:nvPr/>
      </p:nvGrpSpPr>
      <p:grpSpPr>
        <a:xfrm>
          <a:off x="0" y="0"/>
          <a:ext cx="0" cy="0"/>
          <a:chOff x="0" y="0"/>
          <a:chExt cx="0" cy="0"/>
        </a:xfrm>
      </p:grpSpPr>
      <p:pic>
        <p:nvPicPr>
          <p:cNvPr id="197" name="Google Shape;197;p30">
            <a:extLst>
              <a:ext uri="{FF2B5EF4-FFF2-40B4-BE49-F238E27FC236}">
                <a16:creationId xmlns:a16="http://schemas.microsoft.com/office/drawing/2014/main" id="{C075F592-2DC4-16B4-1118-B12A9A723CA7}"/>
              </a:ext>
            </a:extLst>
          </p:cNvPr>
          <p:cNvPicPr preferRelativeResize="0"/>
          <p:nvPr/>
        </p:nvPicPr>
        <p:blipFill>
          <a:blip r:embed="rId3">
            <a:alphaModFix/>
          </a:blip>
          <a:stretch>
            <a:fillRect/>
          </a:stretch>
        </p:blipFill>
        <p:spPr>
          <a:xfrm>
            <a:off x="1895236" y="1067431"/>
            <a:ext cx="8021649" cy="5420455"/>
          </a:xfrm>
          <a:prstGeom prst="rect">
            <a:avLst/>
          </a:prstGeom>
          <a:noFill/>
          <a:ln>
            <a:noFill/>
          </a:ln>
        </p:spPr>
      </p:pic>
      <p:sp>
        <p:nvSpPr>
          <p:cNvPr id="2" name="Google Shape;156;p29">
            <a:extLst>
              <a:ext uri="{FF2B5EF4-FFF2-40B4-BE49-F238E27FC236}">
                <a16:creationId xmlns:a16="http://schemas.microsoft.com/office/drawing/2014/main" id="{239960B9-0CBB-A997-8F13-85EB72F4C41C}"/>
              </a:ext>
            </a:extLst>
          </p:cNvPr>
          <p:cNvSpPr txBox="1">
            <a:spLocks/>
          </p:cNvSpPr>
          <p:nvPr/>
        </p:nvSpPr>
        <p:spPr bwMode="auto">
          <a:xfrm>
            <a:off x="2873829" y="300939"/>
            <a:ext cx="7739741" cy="34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sz="2599" b="1" cap="none" baseline="0">
                <a:solidFill>
                  <a:schemeClr val="tx2"/>
                </a:solidFill>
                <a:latin typeface="+mj-lt"/>
                <a:ea typeface="+mj-ea"/>
                <a:cs typeface="+mj-cs"/>
              </a:defRPr>
            </a:lvl1pPr>
            <a:lvl2pPr algn="l" rtl="0" eaLnBrk="1" fontAlgn="base" hangingPunct="1">
              <a:spcBef>
                <a:spcPct val="0"/>
              </a:spcBef>
              <a:spcAft>
                <a:spcPct val="0"/>
              </a:spcAft>
              <a:defRPr sz="2999">
                <a:solidFill>
                  <a:schemeClr val="tx1"/>
                </a:solidFill>
                <a:latin typeface="Arial" charset="0"/>
              </a:defRPr>
            </a:lvl2pPr>
            <a:lvl3pPr algn="l" rtl="0" eaLnBrk="1" fontAlgn="base" hangingPunct="1">
              <a:spcBef>
                <a:spcPct val="0"/>
              </a:spcBef>
              <a:spcAft>
                <a:spcPct val="0"/>
              </a:spcAft>
              <a:defRPr sz="2999">
                <a:solidFill>
                  <a:schemeClr val="tx1"/>
                </a:solidFill>
                <a:latin typeface="Arial" charset="0"/>
              </a:defRPr>
            </a:lvl3pPr>
            <a:lvl4pPr algn="l" rtl="0" eaLnBrk="1" fontAlgn="base" hangingPunct="1">
              <a:spcBef>
                <a:spcPct val="0"/>
              </a:spcBef>
              <a:spcAft>
                <a:spcPct val="0"/>
              </a:spcAft>
              <a:defRPr sz="2999">
                <a:solidFill>
                  <a:schemeClr val="tx1"/>
                </a:solidFill>
                <a:latin typeface="Arial" charset="0"/>
              </a:defRPr>
            </a:lvl4pPr>
            <a:lvl5pPr algn="l" rtl="0" eaLnBrk="1" fontAlgn="base" hangingPunct="1">
              <a:spcBef>
                <a:spcPct val="0"/>
              </a:spcBef>
              <a:spcAft>
                <a:spcPct val="0"/>
              </a:spcAft>
              <a:defRPr sz="2999">
                <a:solidFill>
                  <a:schemeClr val="tx1"/>
                </a:solidFill>
                <a:latin typeface="Arial" charset="0"/>
              </a:defRPr>
            </a:lvl5pPr>
            <a:lvl6pPr marL="544225" algn="l" rtl="0" eaLnBrk="1" fontAlgn="base" hangingPunct="1">
              <a:spcBef>
                <a:spcPct val="0"/>
              </a:spcBef>
              <a:spcAft>
                <a:spcPct val="0"/>
              </a:spcAft>
              <a:defRPr sz="2999">
                <a:solidFill>
                  <a:schemeClr val="tx1"/>
                </a:solidFill>
                <a:latin typeface="Arial" charset="0"/>
              </a:defRPr>
            </a:lvl6pPr>
            <a:lvl7pPr marL="1088449" algn="l" rtl="0" eaLnBrk="1" fontAlgn="base" hangingPunct="1">
              <a:spcBef>
                <a:spcPct val="0"/>
              </a:spcBef>
              <a:spcAft>
                <a:spcPct val="0"/>
              </a:spcAft>
              <a:defRPr sz="2999">
                <a:solidFill>
                  <a:schemeClr val="tx1"/>
                </a:solidFill>
                <a:latin typeface="Arial" charset="0"/>
              </a:defRPr>
            </a:lvl7pPr>
            <a:lvl8pPr marL="1632674" algn="l" rtl="0" eaLnBrk="1" fontAlgn="base" hangingPunct="1">
              <a:spcBef>
                <a:spcPct val="0"/>
              </a:spcBef>
              <a:spcAft>
                <a:spcPct val="0"/>
              </a:spcAft>
              <a:defRPr sz="2999">
                <a:solidFill>
                  <a:schemeClr val="tx1"/>
                </a:solidFill>
                <a:latin typeface="Arial" charset="0"/>
              </a:defRPr>
            </a:lvl8pPr>
            <a:lvl9pPr marL="2176899" algn="l" rtl="0" eaLnBrk="1" fontAlgn="base" hangingPunct="1">
              <a:spcBef>
                <a:spcPct val="0"/>
              </a:spcBef>
              <a:spcAft>
                <a:spcPct val="0"/>
              </a:spcAft>
              <a:defRPr sz="2999">
                <a:solidFill>
                  <a:schemeClr val="tx1"/>
                </a:solidFill>
                <a:latin typeface="Arial" charset="0"/>
              </a:defRPr>
            </a:lvl9pPr>
          </a:lstStyle>
          <a:p>
            <a:pPr>
              <a:spcBef>
                <a:spcPts val="0"/>
              </a:spcBef>
              <a:spcAft>
                <a:spcPts val="0"/>
              </a:spcAft>
            </a:pPr>
            <a:r>
              <a:rPr lang="en-US" kern="0" dirty="0"/>
              <a:t>LLM: Learned Probability Distribution of Words</a:t>
            </a:r>
            <a:br>
              <a:rPr lang="en-US" kern="0" dirty="0"/>
            </a:br>
            <a:endParaRPr lang="en-US" kern="0" dirty="0"/>
          </a:p>
        </p:txBody>
      </p:sp>
    </p:spTree>
    <p:extLst>
      <p:ext uri="{BB962C8B-B14F-4D97-AF65-F5344CB8AC3E}">
        <p14:creationId xmlns:p14="http://schemas.microsoft.com/office/powerpoint/2010/main" val="9094094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42"/>
          <p:cNvPicPr preferRelativeResize="0"/>
          <p:nvPr/>
        </p:nvPicPr>
        <p:blipFill>
          <a:blip r:embed="rId3">
            <a:alphaModFix/>
          </a:blip>
          <a:stretch>
            <a:fillRect/>
          </a:stretch>
        </p:blipFill>
        <p:spPr>
          <a:xfrm>
            <a:off x="76200" y="87086"/>
            <a:ext cx="12115799" cy="6466113"/>
          </a:xfrm>
          <a:prstGeom prst="rect">
            <a:avLst/>
          </a:prstGeom>
          <a:noFill/>
          <a:ln>
            <a:noFill/>
          </a:ln>
        </p:spPr>
      </p:pic>
      <p:sp>
        <p:nvSpPr>
          <p:cNvPr id="254" name="Google Shape;254;p42"/>
          <p:cNvSpPr txBox="1"/>
          <p:nvPr/>
        </p:nvSpPr>
        <p:spPr>
          <a:xfrm>
            <a:off x="3848100" y="6447600"/>
            <a:ext cx="8115200" cy="640199"/>
          </a:xfrm>
          <a:prstGeom prst="rect">
            <a:avLst/>
          </a:prstGeom>
          <a:noFill/>
          <a:ln>
            <a:noFill/>
          </a:ln>
        </p:spPr>
        <p:txBody>
          <a:bodyPr spcFirstLastPara="1" wrap="square" lIns="121900" tIns="121900" rIns="121900" bIns="121900" anchor="t" anchorCtr="0">
            <a:spAutoFit/>
          </a:bodyPr>
          <a:lstStyle/>
          <a:p>
            <a:pPr>
              <a:lnSpc>
                <a:spcPct val="115000"/>
              </a:lnSpc>
              <a:spcAft>
                <a:spcPts val="1600"/>
              </a:spcAft>
            </a:pPr>
            <a:r>
              <a:rPr lang="en-GB" sz="1067" u="sng">
                <a:solidFill>
                  <a:schemeClr val="accent5"/>
                </a:solidFill>
                <a:hlinkClick r:id="rId4">
                  <a:extLst>
                    <a:ext uri="{A12FA001-AC4F-418D-AE19-62706E023703}">
                      <ahyp:hlinkClr xmlns:ahyp="http://schemas.microsoft.com/office/drawing/2018/hyperlinkcolor" val="tx"/>
                    </a:ext>
                  </a:extLst>
                </a:hlinkClick>
              </a:rPr>
              <a:t>https://docs.google.com/spreadsheets/d/1zjcww1w0vARZz9Z6GDxNMp-PKyg7iRyNYAnDo59HjzI/edit?gid=0#gid=0</a:t>
            </a:r>
            <a:r>
              <a:rPr lang="en-GB" sz="1067">
                <a:solidFill>
                  <a:schemeClr val="dk2"/>
                </a:solidFill>
              </a:rPr>
              <a:t> </a:t>
            </a:r>
            <a:endParaRPr sz="1067"/>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3"/>
          <p:cNvSpPr txBox="1">
            <a:spLocks noGrp="1"/>
          </p:cNvSpPr>
          <p:nvPr>
            <p:ph type="title" idx="4294967295"/>
          </p:nvPr>
        </p:nvSpPr>
        <p:spPr>
          <a:xfrm>
            <a:off x="0" y="593725"/>
            <a:ext cx="11360150" cy="763588"/>
          </a:xfrm>
          <a:prstGeom prst="rect">
            <a:avLst/>
          </a:prstGeom>
        </p:spPr>
        <p:txBody>
          <a:bodyPr spcFirstLastPara="1" vert="horz" wrap="square" lIns="121900" tIns="121900" rIns="121900" bIns="121900" numCol="1" anchor="t" anchorCtr="0" compatLnSpc="1">
            <a:prstTxWarp prst="textNoShape">
              <a:avLst/>
            </a:prstTxWarp>
            <a:normAutofit/>
          </a:bodyPr>
          <a:lstStyle/>
          <a:p>
            <a:r>
              <a:rPr lang="en-GB"/>
              <a:t>Sources used:</a:t>
            </a:r>
            <a:endParaRPr/>
          </a:p>
        </p:txBody>
      </p:sp>
      <p:sp>
        <p:nvSpPr>
          <p:cNvPr id="260" name="Google Shape;260;p43"/>
          <p:cNvSpPr txBox="1">
            <a:spLocks noGrp="1"/>
          </p:cNvSpPr>
          <p:nvPr>
            <p:ph type="body" idx="4294967295"/>
          </p:nvPr>
        </p:nvSpPr>
        <p:spPr>
          <a:xfrm>
            <a:off x="0" y="1536700"/>
            <a:ext cx="11360150" cy="4554538"/>
          </a:xfrm>
          <a:prstGeom prst="rect">
            <a:avLst/>
          </a:prstGeom>
        </p:spPr>
        <p:txBody>
          <a:bodyPr spcFirstLastPara="1" vert="horz" wrap="square" lIns="121900" tIns="121900" rIns="121900" bIns="121900" numCol="1" anchor="t" anchorCtr="0" compatLnSpc="1">
            <a:prstTxWarp prst="textNoShape">
              <a:avLst/>
            </a:prstTxWarp>
            <a:normAutofit/>
          </a:bodyPr>
          <a:lstStyle/>
          <a:p>
            <a:pPr marL="609585" indent="-431789">
              <a:buSzPts val="1500"/>
            </a:pPr>
            <a:r>
              <a:rPr lang="en-GB" sz="2000" u="sng">
                <a:solidFill>
                  <a:schemeClr val="hlink"/>
                </a:solidFill>
                <a:hlinkClick r:id="rId3"/>
              </a:rPr>
              <a:t>https://learn.deeplearning.ai/courses/agentic-ai/lesson/pu5xbv/welcome</a:t>
            </a:r>
            <a:r>
              <a:rPr lang="en-GB" sz="2000"/>
              <a:t>!</a:t>
            </a:r>
            <a:endParaRPr sz="2000"/>
          </a:p>
          <a:p>
            <a:pPr marL="609585" indent="-431789">
              <a:buSzPts val="1500"/>
            </a:pPr>
            <a:r>
              <a:rPr lang="en-GB" sz="2000" u="sng">
                <a:solidFill>
                  <a:schemeClr val="hlink"/>
                </a:solidFill>
                <a:hlinkClick r:id="rId4"/>
              </a:rPr>
              <a:t>https://github.com/ilsilfverskiold/Awesome-LLM-Resources-List/tree/main</a:t>
            </a:r>
            <a:r>
              <a:rPr lang="en-GB" sz="2000"/>
              <a:t> </a:t>
            </a:r>
            <a:endParaRPr sz="2000"/>
          </a:p>
          <a:p>
            <a:pPr marL="609585" indent="-431789">
              <a:buSzPts val="1500"/>
            </a:pPr>
            <a:r>
              <a:rPr lang="en-GB" sz="2000" u="sng">
                <a:solidFill>
                  <a:schemeClr val="hlink"/>
                </a:solidFill>
                <a:hlinkClick r:id="rId5"/>
              </a:rPr>
              <a:t>https://www.udemy.com/course/the-complete-agentic-ai-engineering-course/learn/lecture/49770355?start=0#overview</a:t>
            </a:r>
            <a:r>
              <a:rPr lang="en-GB" sz="2000"/>
              <a:t> </a:t>
            </a:r>
            <a:endParaRPr sz="2000"/>
          </a:p>
          <a:p>
            <a:pPr marL="609585" indent="-431789">
              <a:buSzPts val="1500"/>
            </a:pPr>
            <a:r>
              <a:rPr lang="en-GB" sz="2000" u="sng">
                <a:solidFill>
                  <a:schemeClr val="hlink"/>
                </a:solidFill>
                <a:hlinkClick r:id="rId6"/>
              </a:rPr>
              <a:t>https://medium.com/data-science-collective/agentic-ai-comparing-new-open-source-frameworks-21ec676732df</a:t>
            </a:r>
            <a:endParaRPr sz="2000"/>
          </a:p>
          <a:p>
            <a:pPr marL="609585" indent="-431789">
              <a:buSzPts val="1500"/>
            </a:pPr>
            <a:r>
              <a:rPr lang="en-GB" sz="2000" u="sng">
                <a:solidFill>
                  <a:schemeClr val="hlink"/>
                </a:solidFill>
                <a:hlinkClick r:id="rId7"/>
              </a:rPr>
              <a:t>https://docs.google.com/spreadsheets/d/1zjcww1w0vARZz9Z6GDxNMp-PKyg7iRyNYAnDo59HjzI/edit?gid=0#gid=0</a:t>
            </a:r>
            <a:r>
              <a:rPr lang="en-GB" sz="2000"/>
              <a:t> </a:t>
            </a:r>
            <a:endParaRPr sz="20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DC854-958D-146C-1E15-75B4EBE0E8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6AE290-1385-C044-B4CF-46000188ABCF}"/>
              </a:ext>
            </a:extLst>
          </p:cNvPr>
          <p:cNvSpPr>
            <a:spLocks noGrp="1"/>
          </p:cNvSpPr>
          <p:nvPr>
            <p:ph type="title"/>
          </p:nvPr>
        </p:nvSpPr>
        <p:spPr>
          <a:xfrm>
            <a:off x="4779137" y="3193601"/>
            <a:ext cx="2633726" cy="77559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0" tIns="0" rIns="0" bIns="0" numCol="1" anchor="t" anchorCtr="0" compatLnSpc="1">
            <a:prstTxWarp prst="textNoShape">
              <a:avLst/>
            </a:prstTxWarp>
            <a:noAutofit/>
          </a:bodyPr>
          <a:lstStyle/>
          <a:p>
            <a:pPr algn="l">
              <a:spcBef>
                <a:spcPts val="0"/>
              </a:spcBef>
              <a:spcAft>
                <a:spcPts val="0"/>
              </a:spcAft>
              <a:buClr>
                <a:schemeClr val="dk2"/>
              </a:buClr>
              <a:buSzPts val="1400"/>
              <a:buFont typeface="Arial"/>
              <a:buNone/>
            </a:pPr>
            <a:r>
              <a:rPr lang="en-US" sz="2800" dirty="0"/>
              <a:t>Thanks for your attention</a:t>
            </a:r>
          </a:p>
        </p:txBody>
      </p:sp>
    </p:spTree>
    <p:extLst>
      <p:ext uri="{BB962C8B-B14F-4D97-AF65-F5344CB8AC3E}">
        <p14:creationId xmlns:p14="http://schemas.microsoft.com/office/powerpoint/2010/main" val="1978461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E6710-F429-D450-409F-D9824F1199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00478-F914-B8D9-0485-06A55E01A6CB}"/>
              </a:ext>
            </a:extLst>
          </p:cNvPr>
          <p:cNvSpPr>
            <a:spLocks noGrp="1"/>
          </p:cNvSpPr>
          <p:nvPr>
            <p:ph type="title"/>
          </p:nvPr>
        </p:nvSpPr>
        <p:spPr>
          <a:xfrm>
            <a:off x="4779137" y="3193601"/>
            <a:ext cx="2633726" cy="77559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0" tIns="0" rIns="0" bIns="0" numCol="1" anchor="t" anchorCtr="0" compatLnSpc="1">
            <a:prstTxWarp prst="textNoShape">
              <a:avLst/>
            </a:prstTxWarp>
            <a:noAutofit/>
          </a:bodyPr>
          <a:lstStyle/>
          <a:p>
            <a:pPr algn="l">
              <a:spcBef>
                <a:spcPts val="0"/>
              </a:spcBef>
              <a:spcAft>
                <a:spcPts val="0"/>
              </a:spcAft>
              <a:buClr>
                <a:schemeClr val="dk2"/>
              </a:buClr>
              <a:buSzPts val="1400"/>
              <a:buFont typeface="Arial"/>
              <a:buNone/>
            </a:pPr>
            <a:r>
              <a:rPr lang="en-US" sz="2800" dirty="0"/>
              <a:t>Backup Sections</a:t>
            </a:r>
          </a:p>
        </p:txBody>
      </p:sp>
    </p:spTree>
    <p:extLst>
      <p:ext uri="{BB962C8B-B14F-4D97-AF65-F5344CB8AC3E}">
        <p14:creationId xmlns:p14="http://schemas.microsoft.com/office/powerpoint/2010/main" val="2863616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pSp>
        <p:nvGrpSpPr>
          <p:cNvPr id="5" name="Group 4">
            <a:extLst>
              <a:ext uri="{FF2B5EF4-FFF2-40B4-BE49-F238E27FC236}">
                <a16:creationId xmlns:a16="http://schemas.microsoft.com/office/drawing/2014/main" id="{68952162-370F-AF77-D957-0E898C25A3E6}"/>
              </a:ext>
            </a:extLst>
          </p:cNvPr>
          <p:cNvGrpSpPr/>
          <p:nvPr/>
        </p:nvGrpSpPr>
        <p:grpSpPr>
          <a:xfrm>
            <a:off x="195943" y="1491343"/>
            <a:ext cx="11887199" cy="4201886"/>
            <a:chOff x="0" y="2499112"/>
            <a:chExt cx="11152067" cy="3776804"/>
          </a:xfrm>
        </p:grpSpPr>
        <p:pic>
          <p:nvPicPr>
            <p:cNvPr id="2050" name="Picture 2">
              <a:extLst>
                <a:ext uri="{FF2B5EF4-FFF2-40B4-BE49-F238E27FC236}">
                  <a16:creationId xmlns:a16="http://schemas.microsoft.com/office/drawing/2014/main" id="{B7793237-BC53-14DD-238D-379A1C486B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482" y="2499112"/>
              <a:ext cx="9565585" cy="35529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diagram of a number of words&#10;&#10;Description automatically generated">
              <a:extLst>
                <a:ext uri="{FF2B5EF4-FFF2-40B4-BE49-F238E27FC236}">
                  <a16:creationId xmlns:a16="http://schemas.microsoft.com/office/drawing/2014/main" id="{D6FD2BF8-F5AA-1A81-A4EE-8388262C11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26890"/>
              <a:ext cx="8027655" cy="3749026"/>
            </a:xfrm>
            <a:prstGeom prst="rect">
              <a:avLst/>
            </a:prstGeom>
          </p:spPr>
        </p:pic>
      </p:grpSp>
      <p:sp>
        <p:nvSpPr>
          <p:cNvPr id="3" name="Google Shape;156;p29">
            <a:extLst>
              <a:ext uri="{FF2B5EF4-FFF2-40B4-BE49-F238E27FC236}">
                <a16:creationId xmlns:a16="http://schemas.microsoft.com/office/drawing/2014/main" id="{01930CF1-3EA5-6529-7465-FA85509B6E65}"/>
              </a:ext>
            </a:extLst>
          </p:cNvPr>
          <p:cNvSpPr txBox="1">
            <a:spLocks/>
          </p:cNvSpPr>
          <p:nvPr/>
        </p:nvSpPr>
        <p:spPr bwMode="auto">
          <a:xfrm>
            <a:off x="2873829" y="300939"/>
            <a:ext cx="7739741" cy="341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sz="2599" b="1" cap="none" baseline="0">
                <a:solidFill>
                  <a:schemeClr val="tx2"/>
                </a:solidFill>
                <a:latin typeface="+mj-lt"/>
                <a:ea typeface="+mj-ea"/>
                <a:cs typeface="+mj-cs"/>
              </a:defRPr>
            </a:lvl1pPr>
            <a:lvl2pPr algn="l" rtl="0" eaLnBrk="1" fontAlgn="base" hangingPunct="1">
              <a:spcBef>
                <a:spcPct val="0"/>
              </a:spcBef>
              <a:spcAft>
                <a:spcPct val="0"/>
              </a:spcAft>
              <a:defRPr sz="2999">
                <a:solidFill>
                  <a:schemeClr val="tx1"/>
                </a:solidFill>
                <a:latin typeface="Arial" charset="0"/>
              </a:defRPr>
            </a:lvl2pPr>
            <a:lvl3pPr algn="l" rtl="0" eaLnBrk="1" fontAlgn="base" hangingPunct="1">
              <a:spcBef>
                <a:spcPct val="0"/>
              </a:spcBef>
              <a:spcAft>
                <a:spcPct val="0"/>
              </a:spcAft>
              <a:defRPr sz="2999">
                <a:solidFill>
                  <a:schemeClr val="tx1"/>
                </a:solidFill>
                <a:latin typeface="Arial" charset="0"/>
              </a:defRPr>
            </a:lvl3pPr>
            <a:lvl4pPr algn="l" rtl="0" eaLnBrk="1" fontAlgn="base" hangingPunct="1">
              <a:spcBef>
                <a:spcPct val="0"/>
              </a:spcBef>
              <a:spcAft>
                <a:spcPct val="0"/>
              </a:spcAft>
              <a:defRPr sz="2999">
                <a:solidFill>
                  <a:schemeClr val="tx1"/>
                </a:solidFill>
                <a:latin typeface="Arial" charset="0"/>
              </a:defRPr>
            </a:lvl4pPr>
            <a:lvl5pPr algn="l" rtl="0" eaLnBrk="1" fontAlgn="base" hangingPunct="1">
              <a:spcBef>
                <a:spcPct val="0"/>
              </a:spcBef>
              <a:spcAft>
                <a:spcPct val="0"/>
              </a:spcAft>
              <a:defRPr sz="2999">
                <a:solidFill>
                  <a:schemeClr val="tx1"/>
                </a:solidFill>
                <a:latin typeface="Arial" charset="0"/>
              </a:defRPr>
            </a:lvl5pPr>
            <a:lvl6pPr marL="544225" algn="l" rtl="0" eaLnBrk="1" fontAlgn="base" hangingPunct="1">
              <a:spcBef>
                <a:spcPct val="0"/>
              </a:spcBef>
              <a:spcAft>
                <a:spcPct val="0"/>
              </a:spcAft>
              <a:defRPr sz="2999">
                <a:solidFill>
                  <a:schemeClr val="tx1"/>
                </a:solidFill>
                <a:latin typeface="Arial" charset="0"/>
              </a:defRPr>
            </a:lvl6pPr>
            <a:lvl7pPr marL="1088449" algn="l" rtl="0" eaLnBrk="1" fontAlgn="base" hangingPunct="1">
              <a:spcBef>
                <a:spcPct val="0"/>
              </a:spcBef>
              <a:spcAft>
                <a:spcPct val="0"/>
              </a:spcAft>
              <a:defRPr sz="2999">
                <a:solidFill>
                  <a:schemeClr val="tx1"/>
                </a:solidFill>
                <a:latin typeface="Arial" charset="0"/>
              </a:defRPr>
            </a:lvl7pPr>
            <a:lvl8pPr marL="1632674" algn="l" rtl="0" eaLnBrk="1" fontAlgn="base" hangingPunct="1">
              <a:spcBef>
                <a:spcPct val="0"/>
              </a:spcBef>
              <a:spcAft>
                <a:spcPct val="0"/>
              </a:spcAft>
              <a:defRPr sz="2999">
                <a:solidFill>
                  <a:schemeClr val="tx1"/>
                </a:solidFill>
                <a:latin typeface="Arial" charset="0"/>
              </a:defRPr>
            </a:lvl8pPr>
            <a:lvl9pPr marL="2176899" algn="l" rtl="0" eaLnBrk="1" fontAlgn="base" hangingPunct="1">
              <a:spcBef>
                <a:spcPct val="0"/>
              </a:spcBef>
              <a:spcAft>
                <a:spcPct val="0"/>
              </a:spcAft>
              <a:defRPr sz="2999">
                <a:solidFill>
                  <a:schemeClr val="tx1"/>
                </a:solidFill>
                <a:latin typeface="Arial" charset="0"/>
              </a:defRPr>
            </a:lvl9pPr>
          </a:lstStyle>
          <a:p>
            <a:pPr>
              <a:spcBef>
                <a:spcPts val="0"/>
              </a:spcBef>
              <a:spcAft>
                <a:spcPts val="0"/>
              </a:spcAft>
            </a:pPr>
            <a:r>
              <a:rPr lang="en-US" kern="0" dirty="0"/>
              <a:t>LLM: Learned Probability Distribution of Words</a:t>
            </a:r>
            <a:br>
              <a:rPr lang="en-US" kern="0" dirty="0"/>
            </a:br>
            <a:endParaRPr lang="en-US" kern="0" dirty="0"/>
          </a:p>
        </p:txBody>
      </p:sp>
    </p:spTree>
    <p:extLst>
      <p:ext uri="{BB962C8B-B14F-4D97-AF65-F5344CB8AC3E}">
        <p14:creationId xmlns:p14="http://schemas.microsoft.com/office/powerpoint/2010/main" val="190298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5" name="Google Shape;355;p57"/>
          <p:cNvPicPr preferRelativeResize="0"/>
          <p:nvPr/>
        </p:nvPicPr>
        <p:blipFill>
          <a:blip r:embed="rId3">
            <a:alphaModFix/>
          </a:blip>
          <a:stretch>
            <a:fillRect/>
          </a:stretch>
        </p:blipFill>
        <p:spPr>
          <a:xfrm>
            <a:off x="146075" y="2336474"/>
            <a:ext cx="11887201" cy="2704803"/>
          </a:xfrm>
          <a:prstGeom prst="rect">
            <a:avLst/>
          </a:prstGeom>
          <a:noFill/>
          <a:ln>
            <a:noFill/>
          </a:ln>
        </p:spPr>
      </p:pic>
      <p:sp>
        <p:nvSpPr>
          <p:cNvPr id="2" name="Google Shape;363;p58">
            <a:extLst>
              <a:ext uri="{FF2B5EF4-FFF2-40B4-BE49-F238E27FC236}">
                <a16:creationId xmlns:a16="http://schemas.microsoft.com/office/drawing/2014/main" id="{02D5C7F9-9D88-6EDA-FE33-F652B7FD0526}"/>
              </a:ext>
            </a:extLst>
          </p:cNvPr>
          <p:cNvSpPr txBox="1"/>
          <p:nvPr/>
        </p:nvSpPr>
        <p:spPr>
          <a:xfrm>
            <a:off x="4582885" y="319038"/>
            <a:ext cx="6051243" cy="37764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599" b="1" cap="none" dirty="0">
                <a:solidFill>
                  <a:schemeClr val="dk2"/>
                </a:solidFill>
              </a:rPr>
              <a:t>Fine Tuning Models</a:t>
            </a:r>
            <a:endParaRPr sz="2599" b="1" cap="none" dirty="0">
              <a:solidFill>
                <a:schemeClr val="dk2"/>
              </a:solidFill>
            </a:endParaRPr>
          </a:p>
        </p:txBody>
      </p:sp>
    </p:spTree>
    <p:extLst>
      <p:ext uri="{BB962C8B-B14F-4D97-AF65-F5344CB8AC3E}">
        <p14:creationId xmlns:p14="http://schemas.microsoft.com/office/powerpoint/2010/main" val="1577158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8"/>
          <p:cNvSpPr txBox="1">
            <a:spLocks noGrp="1"/>
          </p:cNvSpPr>
          <p:nvPr>
            <p:ph type="title" idx="4294967295"/>
          </p:nvPr>
        </p:nvSpPr>
        <p:spPr>
          <a:xfrm>
            <a:off x="657225" y="1261694"/>
            <a:ext cx="4648200" cy="30797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2599" b="1" dirty="0">
                <a:solidFill>
                  <a:schemeClr val="dk2"/>
                </a:solidFill>
              </a:rPr>
              <a:t>Policies &amp; Safeguards</a:t>
            </a:r>
            <a:endParaRPr dirty="0">
              <a:latin typeface="Arial"/>
              <a:ea typeface="Arial"/>
              <a:cs typeface="Arial"/>
              <a:sym typeface="Arial"/>
            </a:endParaRPr>
          </a:p>
        </p:txBody>
      </p:sp>
      <p:pic>
        <p:nvPicPr>
          <p:cNvPr id="361" name="Google Shape;361;p58" descr="A diagram of a bomb&#10;&#10;Description automatically generated"/>
          <p:cNvPicPr preferRelativeResize="0"/>
          <p:nvPr/>
        </p:nvPicPr>
        <p:blipFill rotWithShape="1">
          <a:blip r:embed="rId3">
            <a:alphaModFix/>
          </a:blip>
          <a:srcRect/>
          <a:stretch/>
        </p:blipFill>
        <p:spPr>
          <a:xfrm>
            <a:off x="5618286" y="1311701"/>
            <a:ext cx="5998934" cy="4880348"/>
          </a:xfrm>
          <a:prstGeom prst="rect">
            <a:avLst/>
          </a:prstGeom>
          <a:noFill/>
          <a:ln>
            <a:noFill/>
          </a:ln>
        </p:spPr>
      </p:pic>
      <p:pic>
        <p:nvPicPr>
          <p:cNvPr id="362" name="Google Shape;362;p58" descr="A diagram of a cloud&#10;&#10;Description automatically generated"/>
          <p:cNvPicPr preferRelativeResize="0"/>
          <p:nvPr/>
        </p:nvPicPr>
        <p:blipFill rotWithShape="1">
          <a:blip r:embed="rId4">
            <a:alphaModFix/>
          </a:blip>
          <a:srcRect/>
          <a:stretch/>
        </p:blipFill>
        <p:spPr>
          <a:xfrm>
            <a:off x="505564" y="2033740"/>
            <a:ext cx="4523636" cy="3998896"/>
          </a:xfrm>
          <a:prstGeom prst="rect">
            <a:avLst/>
          </a:prstGeom>
          <a:noFill/>
          <a:ln>
            <a:noFill/>
          </a:ln>
        </p:spPr>
      </p:pic>
      <p:sp>
        <p:nvSpPr>
          <p:cNvPr id="363" name="Google Shape;363;p58"/>
          <p:cNvSpPr txBox="1"/>
          <p:nvPr/>
        </p:nvSpPr>
        <p:spPr>
          <a:xfrm>
            <a:off x="3732671" y="242839"/>
            <a:ext cx="71736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599" b="1" dirty="0">
                <a:solidFill>
                  <a:schemeClr val="dk2"/>
                </a:solidFill>
              </a:rPr>
              <a:t>Sanitizing Trained Models</a:t>
            </a:r>
            <a:endParaRPr sz="2599" b="1" cap="none" dirty="0">
              <a:solidFill>
                <a:schemeClr val="dk2"/>
              </a:solidFill>
            </a:endParaRPr>
          </a:p>
        </p:txBody>
      </p:sp>
    </p:spTree>
    <p:extLst>
      <p:ext uri="{BB962C8B-B14F-4D97-AF65-F5344CB8AC3E}">
        <p14:creationId xmlns:p14="http://schemas.microsoft.com/office/powerpoint/2010/main" val="1048316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2" name="Google Shape;135;p26">
            <a:extLst>
              <a:ext uri="{FF2B5EF4-FFF2-40B4-BE49-F238E27FC236}">
                <a16:creationId xmlns:a16="http://schemas.microsoft.com/office/drawing/2014/main" id="{BDD50C8B-AE45-5421-DC77-92C66A80BDA7}"/>
              </a:ext>
            </a:extLst>
          </p:cNvPr>
          <p:cNvSpPr txBox="1">
            <a:spLocks/>
          </p:cNvSpPr>
          <p:nvPr/>
        </p:nvSpPr>
        <p:spPr>
          <a:xfrm>
            <a:off x="3128422" y="262726"/>
            <a:ext cx="7256549" cy="393178"/>
          </a:xfrm>
          <a:prstGeom prst="rect">
            <a:avLst/>
          </a:prstGeom>
          <a:noFill/>
          <a:ln>
            <a:noFill/>
          </a:ln>
        </p:spPr>
        <p:txBody>
          <a:bodyPr spcFirstLastPara="1" wrap="square" lIns="0" tIns="0" rIns="0" bIns="0" anchor="t" anchorCtr="0">
            <a:noAutofit/>
          </a:bodyPr>
          <a:lstStyle>
            <a:lvl1pPr algn="l" rtl="0" eaLnBrk="1" fontAlgn="base" hangingPunct="1">
              <a:spcBef>
                <a:spcPct val="0"/>
              </a:spcBef>
              <a:spcAft>
                <a:spcPct val="0"/>
              </a:spcAft>
              <a:defRPr sz="2599" b="1" cap="none" baseline="0">
                <a:solidFill>
                  <a:schemeClr val="tx2"/>
                </a:solidFill>
                <a:latin typeface="+mj-lt"/>
                <a:ea typeface="+mj-ea"/>
                <a:cs typeface="+mj-cs"/>
              </a:defRPr>
            </a:lvl1pPr>
            <a:lvl2pPr algn="l" rtl="0" eaLnBrk="1" fontAlgn="base" hangingPunct="1">
              <a:spcBef>
                <a:spcPct val="0"/>
              </a:spcBef>
              <a:spcAft>
                <a:spcPct val="0"/>
              </a:spcAft>
              <a:defRPr sz="2999">
                <a:solidFill>
                  <a:schemeClr val="tx1"/>
                </a:solidFill>
                <a:latin typeface="Arial" charset="0"/>
              </a:defRPr>
            </a:lvl2pPr>
            <a:lvl3pPr algn="l" rtl="0" eaLnBrk="1" fontAlgn="base" hangingPunct="1">
              <a:spcBef>
                <a:spcPct val="0"/>
              </a:spcBef>
              <a:spcAft>
                <a:spcPct val="0"/>
              </a:spcAft>
              <a:defRPr sz="2999">
                <a:solidFill>
                  <a:schemeClr val="tx1"/>
                </a:solidFill>
                <a:latin typeface="Arial" charset="0"/>
              </a:defRPr>
            </a:lvl3pPr>
            <a:lvl4pPr algn="l" rtl="0" eaLnBrk="1" fontAlgn="base" hangingPunct="1">
              <a:spcBef>
                <a:spcPct val="0"/>
              </a:spcBef>
              <a:spcAft>
                <a:spcPct val="0"/>
              </a:spcAft>
              <a:defRPr sz="2999">
                <a:solidFill>
                  <a:schemeClr val="tx1"/>
                </a:solidFill>
                <a:latin typeface="Arial" charset="0"/>
              </a:defRPr>
            </a:lvl4pPr>
            <a:lvl5pPr algn="l" rtl="0" eaLnBrk="1" fontAlgn="base" hangingPunct="1">
              <a:spcBef>
                <a:spcPct val="0"/>
              </a:spcBef>
              <a:spcAft>
                <a:spcPct val="0"/>
              </a:spcAft>
              <a:defRPr sz="2999">
                <a:solidFill>
                  <a:schemeClr val="tx1"/>
                </a:solidFill>
                <a:latin typeface="Arial" charset="0"/>
              </a:defRPr>
            </a:lvl5pPr>
            <a:lvl6pPr marL="544225" algn="l" rtl="0" eaLnBrk="1" fontAlgn="base" hangingPunct="1">
              <a:spcBef>
                <a:spcPct val="0"/>
              </a:spcBef>
              <a:spcAft>
                <a:spcPct val="0"/>
              </a:spcAft>
              <a:defRPr sz="2999">
                <a:solidFill>
                  <a:schemeClr val="tx1"/>
                </a:solidFill>
                <a:latin typeface="Arial" charset="0"/>
              </a:defRPr>
            </a:lvl6pPr>
            <a:lvl7pPr marL="1088449" algn="l" rtl="0" eaLnBrk="1" fontAlgn="base" hangingPunct="1">
              <a:spcBef>
                <a:spcPct val="0"/>
              </a:spcBef>
              <a:spcAft>
                <a:spcPct val="0"/>
              </a:spcAft>
              <a:defRPr sz="2999">
                <a:solidFill>
                  <a:schemeClr val="tx1"/>
                </a:solidFill>
                <a:latin typeface="Arial" charset="0"/>
              </a:defRPr>
            </a:lvl7pPr>
            <a:lvl8pPr marL="1632674" algn="l" rtl="0" eaLnBrk="1" fontAlgn="base" hangingPunct="1">
              <a:spcBef>
                <a:spcPct val="0"/>
              </a:spcBef>
              <a:spcAft>
                <a:spcPct val="0"/>
              </a:spcAft>
              <a:defRPr sz="2999">
                <a:solidFill>
                  <a:schemeClr val="tx1"/>
                </a:solidFill>
                <a:latin typeface="Arial" charset="0"/>
              </a:defRPr>
            </a:lvl8pPr>
            <a:lvl9pPr marL="2176899" algn="l" rtl="0" eaLnBrk="1" fontAlgn="base" hangingPunct="1">
              <a:spcBef>
                <a:spcPct val="0"/>
              </a:spcBef>
              <a:spcAft>
                <a:spcPct val="0"/>
              </a:spcAft>
              <a:defRPr sz="2999">
                <a:solidFill>
                  <a:schemeClr val="tx1"/>
                </a:solidFill>
                <a:latin typeface="Arial" charset="0"/>
              </a:defRPr>
            </a:lvl9pPr>
          </a:lstStyle>
          <a:p>
            <a:pPr>
              <a:spcBef>
                <a:spcPts val="0"/>
              </a:spcBef>
              <a:spcAft>
                <a:spcPts val="0"/>
              </a:spcAft>
              <a:buSzPts val="1400"/>
            </a:pPr>
            <a:r>
              <a:rPr lang="en-US" sz="2800" kern="0" dirty="0">
                <a:latin typeface="Arial"/>
                <a:ea typeface="Arial"/>
                <a:cs typeface="Arial"/>
                <a:sym typeface="Arial"/>
              </a:rPr>
              <a:t>From Statistics to “Reasoning” Level</a:t>
            </a:r>
          </a:p>
        </p:txBody>
      </p:sp>
      <p:pic>
        <p:nvPicPr>
          <p:cNvPr id="5" name="Picture 4">
            <a:hlinkClick r:id="rId3"/>
            <a:extLst>
              <a:ext uri="{FF2B5EF4-FFF2-40B4-BE49-F238E27FC236}">
                <a16:creationId xmlns:a16="http://schemas.microsoft.com/office/drawing/2014/main" id="{DCC365A2-B09A-6712-BF41-B671E96DF617}"/>
              </a:ext>
            </a:extLst>
          </p:cNvPr>
          <p:cNvPicPr>
            <a:picLocks noChangeAspect="1"/>
          </p:cNvPicPr>
          <p:nvPr/>
        </p:nvPicPr>
        <p:blipFill>
          <a:blip r:embed="rId4"/>
          <a:stretch>
            <a:fillRect/>
          </a:stretch>
        </p:blipFill>
        <p:spPr>
          <a:xfrm>
            <a:off x="1121227" y="777022"/>
            <a:ext cx="10009324" cy="6080978"/>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ew_template">
  <a:themeElements>
    <a:clrScheme name="RBI Theme">
      <a:dk1>
        <a:srgbClr val="000000"/>
      </a:dk1>
      <a:lt1>
        <a:srgbClr val="FFFFFF"/>
      </a:lt1>
      <a:dk2>
        <a:srgbClr val="2B2D34"/>
      </a:dk2>
      <a:lt2>
        <a:srgbClr val="F1EDE6"/>
      </a:lt2>
      <a:accent1>
        <a:srgbClr val="FEE600"/>
      </a:accent1>
      <a:accent2>
        <a:srgbClr val="FFD403"/>
      </a:accent2>
      <a:accent3>
        <a:srgbClr val="F9BB30"/>
      </a:accent3>
      <a:accent4>
        <a:srgbClr val="67D0AB"/>
      </a:accent4>
      <a:accent5>
        <a:srgbClr val="FF8B6B"/>
      </a:accent5>
      <a:accent6>
        <a:srgbClr val="6A4CAD"/>
      </a:accent6>
      <a:hlink>
        <a:srgbClr val="64C5C9"/>
      </a:hlink>
      <a:folHlink>
        <a:srgbClr val="2B2D34"/>
      </a:folHlink>
    </a:clrScheme>
    <a:fontScheme name="RBI">
      <a:majorFont>
        <a:latin typeface="Amalia"/>
        <a:ea typeface=""/>
        <a:cs typeface=""/>
      </a:majorFont>
      <a:minorFont>
        <a:latin typeface="Amal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lIns="0" tIns="0" rIns="0" bIns="0" rtlCol="0">
        <a:spAutoFit/>
      </a:bodyPr>
      <a:lstStyle>
        <a:defPPr>
          <a:defRPr sz="1400" dirty="0">
            <a:latin typeface="+mn-lt"/>
          </a:defRPr>
        </a:defPPr>
      </a:lstStyle>
    </a:txDef>
  </a:objectDefaults>
  <a:extraClrSchemeLst>
    <a:extraClrScheme>
      <a:clrScheme name="Default Design 1">
        <a:dk1>
          <a:srgbClr val="000000"/>
        </a:dk1>
        <a:lt1>
          <a:srgbClr val="FFFFFF"/>
        </a:lt1>
        <a:dk2>
          <a:srgbClr val="F07600"/>
        </a:dk2>
        <a:lt2>
          <a:srgbClr val="636B70"/>
        </a:lt2>
        <a:accent1>
          <a:srgbClr val="ADADAD"/>
        </a:accent1>
        <a:accent2>
          <a:srgbClr val="9C3024"/>
        </a:accent2>
        <a:accent3>
          <a:srgbClr val="FFFFFF"/>
        </a:accent3>
        <a:accent4>
          <a:srgbClr val="000000"/>
        </a:accent4>
        <a:accent5>
          <a:srgbClr val="D3D3D3"/>
        </a:accent5>
        <a:accent6>
          <a:srgbClr val="8D2A20"/>
        </a:accent6>
        <a:hlink>
          <a:srgbClr val="0066CB"/>
        </a:hlink>
        <a:folHlink>
          <a:srgbClr val="99CD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ew_template" id="{A57AC5BC-F5E2-433C-93B5-668158E0997E}" vid="{9619CC57-072E-43C7-ABFF-7DC75B9FE5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6cedade-ebff-4b8d-b2a3-faad7f3c3397">
      <Terms xmlns="http://schemas.microsoft.com/office/infopath/2007/PartnerControls"/>
    </lcf76f155ced4ddcb4097134ff3c332f>
    <TaxCatchAll xmlns="916002f9-0322-485a-9445-426815c01027" xsi:nil="true"/>
    <_ip_UnifiedCompliancePolicyUIAction xmlns="http://schemas.microsoft.com/sharepoint/v3" xsi:nil="true"/>
    <TranslatedLang xmlns="86cedade-ebff-4b8d-b2a3-faad7f3c3397" xsi:nil="true"/>
    <Test xmlns="86cedade-ebff-4b8d-b2a3-faad7f3c3397" xsi:nil="true"/>
    <_ip_UnifiedCompliancePolicyProperties xmlns="http://schemas.microsoft.com/sharepoint/v3" xsi:nil="true"/>
    <SharedWithUsers xmlns="916002f9-0322-485a-9445-426815c01027">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44D2F48F15A9F42AB29E4A68231D9A4" ma:contentTypeVersion="24" ma:contentTypeDescription="Create a new document." ma:contentTypeScope="" ma:versionID="b2ec1caf557f08ac365fb788b256f938">
  <xsd:schema xmlns:xsd="http://www.w3.org/2001/XMLSchema" xmlns:xs="http://www.w3.org/2001/XMLSchema" xmlns:p="http://schemas.microsoft.com/office/2006/metadata/properties" xmlns:ns1="http://schemas.microsoft.com/sharepoint/v3" xmlns:ns2="86cedade-ebff-4b8d-b2a3-faad7f3c3397" xmlns:ns3="916002f9-0322-485a-9445-426815c01027" targetNamespace="http://schemas.microsoft.com/office/2006/metadata/properties" ma:root="true" ma:fieldsID="a58e4350fd740bc9c82b9c97837314cc" ns1:_="" ns2:_="" ns3:_="">
    <xsd:import namespace="http://schemas.microsoft.com/sharepoint/v3"/>
    <xsd:import namespace="86cedade-ebff-4b8d-b2a3-faad7f3c3397"/>
    <xsd:import namespace="916002f9-0322-485a-9445-426815c0102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Location"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element ref="ns2:Test"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TranslatedLang"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6cedade-ebff-4b8d-b2a3-faad7f3c33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Location" ma:index="11" nillable="true" ma:displayName="MediaServiceLocation" ma:internalName="MediaServiceLocation" ma:readOnly="true">
      <xsd:simpleType>
        <xsd:restriction base="dms:Text"/>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Test" ma:index="18" nillable="true" ma:displayName="Test" ma:format="Dropdown" ma:internalName="Test">
      <xsd:simpleType>
        <xsd:restriction base="dms:Text">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1b8c0c90-bcfb-49ef-b405-3eb3828e475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element name="TranslatedLang" ma:index="29" nillable="true" ma:displayName="Translated Language" ma:internalName="TranslatedLang">
      <xsd:simpleType>
        <xsd:restriction base="dms:Text"/>
      </xsd:simpleType>
    </xsd:element>
    <xsd:element name="MediaServiceBillingMetadata" ma:index="3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16002f9-0322-485a-9445-426815c01027"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6" nillable="true" ma:displayName="Taxonomy Catch All Column" ma:hidden="true" ma:list="{a6a63094-085f-4d70-bf62-d33c185e62fc}" ma:internalName="TaxCatchAll" ma:showField="CatchAllData" ma:web="916002f9-0322-485a-9445-426815c010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5E9FE3-3419-46FD-BFC8-D61E88A3B4D7}">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c6528fa-d0fb-4f94-b662-560933da83d1"/>
    <ds:schemaRef ds:uri="f39cdb7c-62cc-43ad-809c-a4e1b865e0e4"/>
    <ds:schemaRef ds:uri="http://www.w3.org/XML/1998/namespace"/>
    <ds:schemaRef ds:uri="http://purl.org/dc/dcmitype/"/>
    <ds:schemaRef ds:uri="86cedade-ebff-4b8d-b2a3-faad7f3c3397"/>
    <ds:schemaRef ds:uri="916002f9-0322-485a-9445-426815c01027"/>
    <ds:schemaRef ds:uri="http://schemas.microsoft.com/sharepoint/v3"/>
  </ds:schemaRefs>
</ds:datastoreItem>
</file>

<file path=customXml/itemProps2.xml><?xml version="1.0" encoding="utf-8"?>
<ds:datastoreItem xmlns:ds="http://schemas.openxmlformats.org/officeDocument/2006/customXml" ds:itemID="{2D477743-4B21-4142-8384-C319A5A6D2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6cedade-ebff-4b8d-b2a3-faad7f3c3397"/>
    <ds:schemaRef ds:uri="916002f9-0322-485a-9445-426815c010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B911D57-5AF9-425E-B04A-8BA98F90FA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4451</Words>
  <Application>Microsoft Office PowerPoint</Application>
  <PresentationFormat>Widescreen</PresentationFormat>
  <Paragraphs>444</Paragraphs>
  <Slides>53</Slides>
  <Notes>46</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6" baseType="lpstr">
      <vt:lpstr>Amalia</vt:lpstr>
      <vt:lpstr>Amalia Medium</vt:lpstr>
      <vt:lpstr>Arial</vt:lpstr>
      <vt:lpstr>Calibri</vt:lpstr>
      <vt:lpstr>Century Gothic</vt:lpstr>
      <vt:lpstr>Google Sans</vt:lpstr>
      <vt:lpstr>Helvetica Neue</vt:lpstr>
      <vt:lpstr>Helvetica Neue Light</vt:lpstr>
      <vt:lpstr>Mali</vt:lpstr>
      <vt:lpstr>Nokia Pure Headline Light</vt:lpstr>
      <vt:lpstr>Wingdings</vt:lpstr>
      <vt:lpstr>new_template</vt:lpstr>
      <vt:lpstr>think-cell Folie</vt:lpstr>
      <vt:lpstr>PowerPoint Presentation</vt:lpstr>
      <vt:lpstr>Presentation Agenda</vt:lpstr>
      <vt:lpstr>PowerPoint Presentation</vt:lpstr>
      <vt:lpstr>From LLMs to Agents</vt:lpstr>
      <vt:lpstr>PowerPoint Presentation</vt:lpstr>
      <vt:lpstr>PowerPoint Presentation</vt:lpstr>
      <vt:lpstr>PowerPoint Presentation</vt:lpstr>
      <vt:lpstr>Policies &amp; Safeguards</vt:lpstr>
      <vt:lpstr>PowerPoint Presentation</vt:lpstr>
      <vt:lpstr>The Autonomy Level: Agents</vt:lpstr>
      <vt:lpstr>Agentic AI</vt:lpstr>
      <vt:lpstr>The Autonomy Level: Agents</vt:lpstr>
      <vt:lpstr>Agentic Example</vt:lpstr>
      <vt:lpstr>Agentic Example</vt:lpstr>
      <vt:lpstr>OpenAI AGI Path</vt:lpstr>
      <vt:lpstr>From Agents to Agentic</vt:lpstr>
      <vt:lpstr>Models are Biased, and Agents too</vt:lpstr>
      <vt:lpstr>PowerPoint Presentation</vt:lpstr>
      <vt:lpstr>PowerPoint Presentation</vt:lpstr>
      <vt:lpstr>PowerPoint Presentation</vt:lpstr>
      <vt:lpstr>Agentic AI Frameworks</vt:lpstr>
      <vt:lpstr>How to evaluate them?</vt:lpstr>
      <vt:lpstr>Popular Agentic AI Frameworks</vt:lpstr>
      <vt:lpstr>Popular Agentic AI Frameworks</vt:lpstr>
      <vt:lpstr>Popular Agentic AI Frameworks</vt:lpstr>
      <vt:lpstr>PowerPoint Presentation</vt:lpstr>
      <vt:lpstr>Popular Agentic AI Frameworks</vt:lpstr>
      <vt:lpstr>Popular Agentic AI Frameworks</vt:lpstr>
      <vt:lpstr>Popular Agentic AI Frameworks</vt:lpstr>
      <vt:lpstr>Agent Model LeaderBoard</vt:lpstr>
      <vt:lpstr>n8n</vt:lpstr>
      <vt:lpstr>n8n</vt:lpstr>
      <vt:lpstr>CrewAI</vt:lpstr>
      <vt:lpstr>CrewAI</vt:lpstr>
      <vt:lpstr>CrewAI</vt:lpstr>
      <vt:lpstr>OpenAI Agents SDK</vt:lpstr>
      <vt:lpstr>LangGraph</vt:lpstr>
      <vt:lpstr>LangGraph</vt:lpstr>
      <vt:lpstr>LlamaIndex / LlamaAgents</vt:lpstr>
      <vt:lpstr>Microsoft Agent Framework (AutoGen) </vt:lpstr>
      <vt:lpstr>Agno (previously Phi-Data) </vt:lpstr>
      <vt:lpstr>SmolAgents</vt:lpstr>
      <vt:lpstr>SmolAgents</vt:lpstr>
      <vt:lpstr>PydanticAI</vt:lpstr>
      <vt:lpstr>Atomic Agents </vt:lpstr>
      <vt:lpstr>Mastra </vt:lpstr>
      <vt:lpstr>PowerPoint Presentation</vt:lpstr>
      <vt:lpstr>PowerPoint Presentation</vt:lpstr>
      <vt:lpstr>PowerPoint Presentation</vt:lpstr>
      <vt:lpstr>PowerPoint Presentation</vt:lpstr>
      <vt:lpstr>Sources used:</vt:lpstr>
      <vt:lpstr>Thanks for your attention</vt:lpstr>
      <vt:lpstr>Backup Sections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Barbora DOCKALOVA</dc:creator>
  <cp:lastModifiedBy>Liad Magen</cp:lastModifiedBy>
  <cp:revision>218</cp:revision>
  <dcterms:created xsi:type="dcterms:W3CDTF">2019-10-30T09:31:57Z</dcterms:created>
  <dcterms:modified xsi:type="dcterms:W3CDTF">2025-12-01T23:14:10Z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0x010100744D2F48F15A9F42AB29E4A68231D9A4</vt:lpwstr>
  </property>
  <property fmtid="{D5CDD505-2E9C-101B-9397-08002B2CF9AE}" pid="3" name="MSIP_Label_cef7f2da-30d3-430a-a9a4-8103a74342a8_Enabled">
    <vt:lpwstr>true</vt:lpwstr>
  </property>
  <property fmtid="{D5CDD505-2E9C-101B-9397-08002B2CF9AE}" pid="4" name="MSIP_Label_cef7f2da-30d3-430a-a9a4-8103a74342a8_SetDate">
    <vt:lpwstr>2020-10-30T07:22:15Z</vt:lpwstr>
  </property>
  <property fmtid="{D5CDD505-2E9C-101B-9397-08002B2CF9AE}" pid="5" name="MSIP_Label_cef7f2da-30d3-430a-a9a4-8103a74342a8_Method">
    <vt:lpwstr>Privileged</vt:lpwstr>
  </property>
  <property fmtid="{D5CDD505-2E9C-101B-9397-08002B2CF9AE}" pid="6" name="MSIP_Label_cef7f2da-30d3-430a-a9a4-8103a74342a8_Name">
    <vt:lpwstr>Public</vt:lpwstr>
  </property>
  <property fmtid="{D5CDD505-2E9C-101B-9397-08002B2CF9AE}" pid="7" name="MSIP_Label_cef7f2da-30d3-430a-a9a4-8103a74342a8_SiteId">
    <vt:lpwstr>9b511fda-f0b1-43a5-b06e-1e720f64520a</vt:lpwstr>
  </property>
  <property fmtid="{D5CDD505-2E9C-101B-9397-08002B2CF9AE}" pid="8" name="MSIP_Label_cef7f2da-30d3-430a-a9a4-8103a74342a8_ActionId">
    <vt:lpwstr>1dabf08b-45c6-4848-b384-01d4a4bcd70c</vt:lpwstr>
  </property>
  <property fmtid="{D5CDD505-2E9C-101B-9397-08002B2CF9AE}" pid="9" name="MSIP_Label_cef7f2da-30d3-430a-a9a4-8103a74342a8_ContentBits">
    <vt:lpwstr>0</vt:lpwstr>
  </property>
  <property fmtid="{D5CDD505-2E9C-101B-9397-08002B2CF9AE}" pid="10" name="MediaServiceImageTags">
    <vt:lpwstr/>
  </property>
  <property fmtid="{D5CDD505-2E9C-101B-9397-08002B2CF9AE}" pid="11" name="ComplianceAssetId">
    <vt:lpwstr/>
  </property>
  <property fmtid="{D5CDD505-2E9C-101B-9397-08002B2CF9AE}" pid="12" name="_ExtendedDescription">
    <vt:lpwstr/>
  </property>
  <property fmtid="{D5CDD505-2E9C-101B-9397-08002B2CF9AE}" pid="13" name="TriggerFlowInfo">
    <vt:lpwstr/>
  </property>
  <property fmtid="{D5CDD505-2E9C-101B-9397-08002B2CF9AE}" pid="14" name="_activity">
    <vt:lpwstr>{"FileActivityType":"9","FileActivityTimeStamp":"2025-10-17T07:02:10.400Z","FileActivityUsersOnPage":[{"DisplayName":"Renato ROCHA SOUZA","Id":"renato.rocha-souza@rbinternational.com"},{"DisplayName":"Ion BURACOVSCHI","Id":"ion.buracovschi@rbinternational.com"},{"DisplayName":"Georg KÖLDORFER","Id":"georg.koeldorfer@rbinternational.com"}],"FileActivityNavigationId":null}</vt:lpwstr>
  </property>
</Properties>
</file>